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353" r:id="rId2"/>
    <p:sldId id="357" r:id="rId3"/>
    <p:sldId id="356" r:id="rId4"/>
    <p:sldId id="358" r:id="rId5"/>
    <p:sldId id="359" r:id="rId6"/>
    <p:sldId id="360" r:id="rId7"/>
    <p:sldId id="365" r:id="rId8"/>
    <p:sldId id="363" r:id="rId9"/>
    <p:sldId id="366" r:id="rId10"/>
    <p:sldId id="367" r:id="rId11"/>
    <p:sldId id="321" r:id="rId12"/>
    <p:sldId id="326" r:id="rId13"/>
    <p:sldId id="354" r:id="rId14"/>
  </p:sldIdLst>
  <p:sldSz cx="12192000" cy="6858000"/>
  <p:notesSz cx="6858000" cy="9144000"/>
  <p:embeddedFontLst>
    <p:embeddedFont>
      <p:font typeface="Batang" panose="02030600000101010101" pitchFamily="18" charset="-127"/>
      <p:regular r:id="rId16"/>
    </p:embeddedFont>
    <p:embeddedFont>
      <p:font typeface="휴먼매직체" panose="02030504000101010101" pitchFamily="18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맑은 고딕" panose="020B0503020000020004" pitchFamily="34" charset="-127"/>
      <p:regular r:id="rId18"/>
      <p:bold r:id="rId19"/>
    </p:embeddedFont>
    <p:embeddedFont>
      <p:font typeface="한수원 한돋움" panose="020B0604020202020204" charset="-127"/>
      <p:bold r:id="rId20"/>
    </p:embeddedFont>
    <p:embeddedFont>
      <p:font typeface="한수원 한돋움 Bold" panose="020B0604020202020204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.YOON" initials="YBR" lastIdx="1" clrIdx="0">
    <p:extLst>
      <p:ext uri="{19B8F6BF-5375-455C-9EA6-DF929625EA0E}">
        <p15:presenceInfo xmlns:p15="http://schemas.microsoft.com/office/powerpoint/2012/main" userId="BR.YO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6150"/>
    <a:srgbClr val="A89CE4"/>
    <a:srgbClr val="E1EEFE"/>
    <a:srgbClr val="F5AFB9"/>
    <a:srgbClr val="FADFE8"/>
    <a:srgbClr val="5865CB"/>
    <a:srgbClr val="4D6ABB"/>
    <a:srgbClr val="F6F7FF"/>
    <a:srgbClr val="FFC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29843-25D0-43F8-BEEF-5043F0158A7F}" v="123" dt="2023-09-04T08:14:47.990"/>
    <p1510:client id="{24184B89-CEBB-4953-8B65-E80E25B8C591}" v="89" dt="2023-09-04T11:12:25.044"/>
    <p1510:client id="{6D63242D-1C37-494A-8CDE-E4882D6A4026}" v="393" dt="2023-09-04T12:00:32.751"/>
    <p1510:client id="{BC70EE6F-5AB6-4963-9E74-99511AABBECC}" v="904" dt="2023-09-04T13:57:44.863"/>
    <p1510:client id="{CE5D7463-FC20-43BF-BD2E-886ACFA1742F}" v="1145" dt="2023-09-04T14:43:18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23313-25CD-4691-B43B-840051D32891}" type="datetimeFigureOut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CC8A6-5F69-445B-ADF9-426CD330D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4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메인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페이지에서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제목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키워드를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검색하면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키워드가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들어간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제목을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검색할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카테고리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페이지에서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카테고리로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들어가면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작성자의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신분으로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분류된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글들만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마이페이지에서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본인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리뷰를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확인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유저들의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별점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총점으로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랭킹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확인할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endParaRPr lang="ko-KR">
              <a:ea typeface="맑은 고딕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C8A6-5F69-445B-ADF9-426CD330DD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7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/>
              <a:t>그리고</a:t>
            </a:r>
            <a:r>
              <a:rPr lang="en-US"/>
              <a:t> </a:t>
            </a:r>
            <a:r>
              <a:rPr lang="ko-KR" altLang="en-US" err="1"/>
              <a:t>기본적인</a:t>
            </a:r>
            <a:r>
              <a:rPr lang="en-US"/>
              <a:t> </a:t>
            </a:r>
            <a:r>
              <a:rPr lang="ko-KR" altLang="en-US" err="1"/>
              <a:t>기능</a:t>
            </a:r>
            <a:r>
              <a:rPr lang="en-US"/>
              <a:t> </a:t>
            </a:r>
            <a:r>
              <a:rPr lang="ko-KR" altLang="en-US"/>
              <a:t>페이지들로는</a:t>
            </a:r>
            <a:r>
              <a:rPr lang="en-US"/>
              <a:t> , </a:t>
            </a:r>
            <a:r>
              <a:rPr lang="ko-KR" altLang="en-US"/>
              <a:t>회원정보</a:t>
            </a:r>
            <a:r>
              <a:rPr lang="en-US"/>
              <a:t> </a:t>
            </a:r>
            <a:r>
              <a:rPr lang="ko-KR" altLang="en-US"/>
              <a:t>수정</a:t>
            </a:r>
            <a:r>
              <a:rPr lang="en-US"/>
              <a:t> </a:t>
            </a:r>
            <a:r>
              <a:rPr lang="ko-KR" altLang="en-US"/>
              <a:t>페이지</a:t>
            </a:r>
            <a:r>
              <a:rPr lang="en-US"/>
              <a:t>, </a:t>
            </a:r>
            <a:r>
              <a:rPr lang="ko-KR" altLang="en-US"/>
              <a:t>관리자에게</a:t>
            </a:r>
            <a:r>
              <a:rPr lang="en-US"/>
              <a:t> </a:t>
            </a:r>
            <a:r>
              <a:rPr lang="ko-KR" altLang="en-US"/>
              <a:t>문의사항</a:t>
            </a:r>
            <a:r>
              <a:rPr lang="en-US"/>
              <a:t> </a:t>
            </a:r>
            <a:r>
              <a:rPr lang="ko-KR" altLang="en-US"/>
              <a:t>채팅</a:t>
            </a:r>
            <a:r>
              <a:rPr lang="en-US"/>
              <a:t>,</a:t>
            </a:r>
            <a:endParaRPr lang="ko-KR"/>
          </a:p>
          <a:p>
            <a:r>
              <a:rPr lang="ko-KR" altLang="en-US" err="1"/>
              <a:t>공지사항</a:t>
            </a:r>
            <a:r>
              <a:rPr lang="en-US"/>
              <a:t> </a:t>
            </a:r>
            <a:r>
              <a:rPr lang="ko-KR" altLang="en-US" err="1"/>
              <a:t>확인</a:t>
            </a:r>
            <a:r>
              <a:rPr lang="en-US"/>
              <a:t> </a:t>
            </a:r>
            <a:r>
              <a:rPr lang="ko-KR" altLang="en-US" err="1"/>
              <a:t>페이지</a:t>
            </a:r>
            <a:r>
              <a:rPr lang="en-US"/>
              <a:t>, </a:t>
            </a:r>
            <a:r>
              <a:rPr lang="ko-KR" altLang="en-US"/>
              <a:t>그리고</a:t>
            </a:r>
            <a:r>
              <a:rPr lang="en-US"/>
              <a:t> </a:t>
            </a:r>
            <a:r>
              <a:rPr lang="ko-KR" altLang="en-US"/>
              <a:t>로그아웃</a:t>
            </a:r>
            <a:r>
              <a:rPr lang="en-US"/>
              <a:t> </a:t>
            </a:r>
            <a:r>
              <a:rPr lang="ko-KR" altLang="en-US"/>
              <a:t>할</a:t>
            </a:r>
            <a:r>
              <a:rPr lang="en-US"/>
              <a:t> </a:t>
            </a:r>
            <a:r>
              <a:rPr lang="ko-KR" altLang="en-US"/>
              <a:t>경우</a:t>
            </a:r>
            <a:r>
              <a:rPr lang="en-US"/>
              <a:t> </a:t>
            </a:r>
            <a:r>
              <a:rPr lang="ko-KR" altLang="en-US"/>
              <a:t>다시</a:t>
            </a:r>
            <a:r>
              <a:rPr lang="en-US"/>
              <a:t> </a:t>
            </a:r>
            <a:r>
              <a:rPr lang="ko-KR" altLang="en-US"/>
              <a:t>첫</a:t>
            </a:r>
            <a:r>
              <a:rPr lang="en-US"/>
              <a:t> </a:t>
            </a:r>
            <a:r>
              <a:rPr lang="ko-KR" altLang="en-US"/>
              <a:t>화면으로</a:t>
            </a:r>
            <a:r>
              <a:rPr lang="en-US"/>
              <a:t> </a:t>
            </a:r>
            <a:r>
              <a:rPr lang="ko-KR" altLang="en-US"/>
              <a:t>돌아갑니다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C8A6-5F69-445B-ADF9-426CD330DD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40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  <a:endParaRPr lang="ko-KR"/>
          </a:p>
          <a:p>
            <a:r>
              <a:rPr lang="ko-KR" altLang="en-US">
                <a:ea typeface="맑은 고딕"/>
              </a:rPr>
              <a:t>관리자로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로그인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했을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경우에는</a:t>
            </a:r>
          </a:p>
          <a:p>
            <a:r>
              <a:rPr lang="en-US"/>
              <a:t>1</a:t>
            </a:r>
            <a:r>
              <a:rPr lang="ko-KR" altLang="en-US">
                <a:ea typeface="맑은 고딕"/>
              </a:rPr>
              <a:t>대</a:t>
            </a:r>
            <a:r>
              <a:rPr lang="en-US"/>
              <a:t>1 </a:t>
            </a:r>
            <a:r>
              <a:rPr lang="ko-KR" altLang="en-US">
                <a:ea typeface="맑은 고딕"/>
              </a:rPr>
              <a:t>문의사항을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유저들의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목록을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확인하면서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채팅방에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들어가서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유저들과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채팅이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가능합니다</a:t>
            </a:r>
          </a:p>
          <a:p>
            <a:r>
              <a:rPr lang="ko-KR" altLang="en-US">
                <a:ea typeface="맑은 고딕"/>
              </a:rPr>
              <a:t>공지사항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페이지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또한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관리자로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로그인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했을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경우에만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글작성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버튼이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보이면서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공지사항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글을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작성할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있습니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CC8A6-5F69-445B-ADF9-426CD330DD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78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25A25-C14F-471C-A4B9-E2BB9846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1554-CD49-463A-BA7B-10FEA76D6E53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A5CA79-E6D7-4A0B-8D27-E6ABC17E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AEBBD-88F7-44FE-966D-FED7B22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16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94B068-F089-96D9-626F-6FB5FACF82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130" y="790024"/>
            <a:ext cx="8363568" cy="2994578"/>
          </a:xfrm>
          <a:custGeom>
            <a:avLst/>
            <a:gdLst>
              <a:gd name="connsiteX0" fmla="*/ 1497290 w 8363568"/>
              <a:gd name="connsiteY0" fmla="*/ 0 h 2994578"/>
              <a:gd name="connsiteX1" fmla="*/ 6866280 w 8363568"/>
              <a:gd name="connsiteY1" fmla="*/ 0 h 2994578"/>
              <a:gd name="connsiteX2" fmla="*/ 8363568 w 8363568"/>
              <a:gd name="connsiteY2" fmla="*/ 1497289 h 2994578"/>
              <a:gd name="connsiteX3" fmla="*/ 6866280 w 8363568"/>
              <a:gd name="connsiteY3" fmla="*/ 2994578 h 2994578"/>
              <a:gd name="connsiteX4" fmla="*/ 1497289 w 8363568"/>
              <a:gd name="connsiteY4" fmla="*/ 2994577 h 2994578"/>
              <a:gd name="connsiteX5" fmla="*/ 0 w 8363568"/>
              <a:gd name="connsiteY5" fmla="*/ 1497288 h 2994578"/>
              <a:gd name="connsiteX6" fmla="*/ 1 w 8363568"/>
              <a:gd name="connsiteY6" fmla="*/ 1497289 h 2994578"/>
              <a:gd name="connsiteX7" fmla="*/ 1497290 w 8363568"/>
              <a:gd name="connsiteY7" fmla="*/ 0 h 299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63568" h="2994578">
                <a:moveTo>
                  <a:pt x="1497290" y="0"/>
                </a:moveTo>
                <a:lnTo>
                  <a:pt x="6866280" y="0"/>
                </a:lnTo>
                <a:cubicBezTo>
                  <a:pt x="7693210" y="0"/>
                  <a:pt x="8363568" y="670359"/>
                  <a:pt x="8363568" y="1497289"/>
                </a:cubicBezTo>
                <a:cubicBezTo>
                  <a:pt x="8363568" y="2324219"/>
                  <a:pt x="7693210" y="2994578"/>
                  <a:pt x="6866280" y="2994578"/>
                </a:cubicBezTo>
                <a:cubicBezTo>
                  <a:pt x="5076616" y="2994578"/>
                  <a:pt x="3286953" y="2994577"/>
                  <a:pt x="1497289" y="2994577"/>
                </a:cubicBezTo>
                <a:cubicBezTo>
                  <a:pt x="670359" y="2994577"/>
                  <a:pt x="0" y="2324218"/>
                  <a:pt x="0" y="1497288"/>
                </a:cubicBezTo>
                <a:lnTo>
                  <a:pt x="1" y="1497289"/>
                </a:lnTo>
                <a:cubicBezTo>
                  <a:pt x="1" y="670359"/>
                  <a:pt x="670360" y="0"/>
                  <a:pt x="14972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5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75B30E4-F61D-C50C-67C5-98C4BC6B1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650" y="960439"/>
            <a:ext cx="4044950" cy="4937125"/>
          </a:xfrm>
          <a:custGeom>
            <a:avLst/>
            <a:gdLst>
              <a:gd name="connsiteX0" fmla="*/ 2022475 w 4044950"/>
              <a:gd name="connsiteY0" fmla="*/ 0 h 4937125"/>
              <a:gd name="connsiteX1" fmla="*/ 4044950 w 4044950"/>
              <a:gd name="connsiteY1" fmla="*/ 2022475 h 4937125"/>
              <a:gd name="connsiteX2" fmla="*/ 4044950 w 4044950"/>
              <a:gd name="connsiteY2" fmla="*/ 2914650 h 4937125"/>
              <a:gd name="connsiteX3" fmla="*/ 2022475 w 4044950"/>
              <a:gd name="connsiteY3" fmla="*/ 4937125 h 4937125"/>
              <a:gd name="connsiteX4" fmla="*/ 0 w 4044950"/>
              <a:gd name="connsiteY4" fmla="*/ 2914650 h 4937125"/>
              <a:gd name="connsiteX5" fmla="*/ 0 w 4044950"/>
              <a:gd name="connsiteY5" fmla="*/ 2022475 h 4937125"/>
              <a:gd name="connsiteX6" fmla="*/ 2022475 w 4044950"/>
              <a:gd name="connsiteY6" fmla="*/ 0 h 493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4950" h="4937125">
                <a:moveTo>
                  <a:pt x="2022475" y="0"/>
                </a:moveTo>
                <a:cubicBezTo>
                  <a:pt x="3139457" y="0"/>
                  <a:pt x="4044950" y="905493"/>
                  <a:pt x="4044950" y="2022475"/>
                </a:cubicBezTo>
                <a:lnTo>
                  <a:pt x="4044950" y="2914650"/>
                </a:lnTo>
                <a:cubicBezTo>
                  <a:pt x="4044950" y="4031632"/>
                  <a:pt x="3139457" y="4937125"/>
                  <a:pt x="2022475" y="4937125"/>
                </a:cubicBezTo>
                <a:cubicBezTo>
                  <a:pt x="905493" y="4937125"/>
                  <a:pt x="0" y="4031632"/>
                  <a:pt x="0" y="2914650"/>
                </a:cubicBezTo>
                <a:lnTo>
                  <a:pt x="0" y="2022475"/>
                </a:lnTo>
                <a:cubicBezTo>
                  <a:pt x="0" y="905493"/>
                  <a:pt x="905493" y="0"/>
                  <a:pt x="20224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4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2DC9EC2-736B-36F3-EB1D-B3CDA2AA83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82450" y="960436"/>
            <a:ext cx="2814559" cy="3579815"/>
          </a:xfrm>
          <a:custGeom>
            <a:avLst/>
            <a:gdLst>
              <a:gd name="connsiteX0" fmla="*/ 469103 w 2814559"/>
              <a:gd name="connsiteY0" fmla="*/ 0 h 3579815"/>
              <a:gd name="connsiteX1" fmla="*/ 2345456 w 2814559"/>
              <a:gd name="connsiteY1" fmla="*/ 0 h 3579815"/>
              <a:gd name="connsiteX2" fmla="*/ 2814559 w 2814559"/>
              <a:gd name="connsiteY2" fmla="*/ 469103 h 3579815"/>
              <a:gd name="connsiteX3" fmla="*/ 2814559 w 2814559"/>
              <a:gd name="connsiteY3" fmla="*/ 3110712 h 3579815"/>
              <a:gd name="connsiteX4" fmla="*/ 2345456 w 2814559"/>
              <a:gd name="connsiteY4" fmla="*/ 3579815 h 3579815"/>
              <a:gd name="connsiteX5" fmla="*/ 469103 w 2814559"/>
              <a:gd name="connsiteY5" fmla="*/ 3579815 h 3579815"/>
              <a:gd name="connsiteX6" fmla="*/ 0 w 2814559"/>
              <a:gd name="connsiteY6" fmla="*/ 3110712 h 3579815"/>
              <a:gd name="connsiteX7" fmla="*/ 0 w 2814559"/>
              <a:gd name="connsiteY7" fmla="*/ 469103 h 3579815"/>
              <a:gd name="connsiteX8" fmla="*/ 469103 w 2814559"/>
              <a:gd name="connsiteY8" fmla="*/ 0 h 35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559" h="3579815">
                <a:moveTo>
                  <a:pt x="469103" y="0"/>
                </a:moveTo>
                <a:lnTo>
                  <a:pt x="2345456" y="0"/>
                </a:lnTo>
                <a:cubicBezTo>
                  <a:pt x="2604534" y="0"/>
                  <a:pt x="2814559" y="210025"/>
                  <a:pt x="2814559" y="469103"/>
                </a:cubicBezTo>
                <a:lnTo>
                  <a:pt x="2814559" y="3110712"/>
                </a:lnTo>
                <a:cubicBezTo>
                  <a:pt x="2814559" y="3369790"/>
                  <a:pt x="2604534" y="3579815"/>
                  <a:pt x="2345456" y="3579815"/>
                </a:cubicBezTo>
                <a:lnTo>
                  <a:pt x="469103" y="3579815"/>
                </a:lnTo>
                <a:cubicBezTo>
                  <a:pt x="210025" y="3579815"/>
                  <a:pt x="0" y="3369790"/>
                  <a:pt x="0" y="3110712"/>
                </a:cubicBezTo>
                <a:lnTo>
                  <a:pt x="0" y="469103"/>
                </a:lnTo>
                <a:cubicBezTo>
                  <a:pt x="0" y="210025"/>
                  <a:pt x="210025" y="0"/>
                  <a:pt x="4691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5C027D0-6DAF-9F00-37E5-2996C65D14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9241" y="960436"/>
            <a:ext cx="2814559" cy="3579815"/>
          </a:xfrm>
          <a:custGeom>
            <a:avLst/>
            <a:gdLst>
              <a:gd name="connsiteX0" fmla="*/ 469103 w 2814559"/>
              <a:gd name="connsiteY0" fmla="*/ 0 h 3579815"/>
              <a:gd name="connsiteX1" fmla="*/ 2345456 w 2814559"/>
              <a:gd name="connsiteY1" fmla="*/ 0 h 3579815"/>
              <a:gd name="connsiteX2" fmla="*/ 2814559 w 2814559"/>
              <a:gd name="connsiteY2" fmla="*/ 469103 h 3579815"/>
              <a:gd name="connsiteX3" fmla="*/ 2814559 w 2814559"/>
              <a:gd name="connsiteY3" fmla="*/ 3110712 h 3579815"/>
              <a:gd name="connsiteX4" fmla="*/ 2345456 w 2814559"/>
              <a:gd name="connsiteY4" fmla="*/ 3579815 h 3579815"/>
              <a:gd name="connsiteX5" fmla="*/ 469103 w 2814559"/>
              <a:gd name="connsiteY5" fmla="*/ 3579815 h 3579815"/>
              <a:gd name="connsiteX6" fmla="*/ 0 w 2814559"/>
              <a:gd name="connsiteY6" fmla="*/ 3110712 h 3579815"/>
              <a:gd name="connsiteX7" fmla="*/ 0 w 2814559"/>
              <a:gd name="connsiteY7" fmla="*/ 469103 h 3579815"/>
              <a:gd name="connsiteX8" fmla="*/ 469103 w 2814559"/>
              <a:gd name="connsiteY8" fmla="*/ 0 h 35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559" h="3579815">
                <a:moveTo>
                  <a:pt x="469103" y="0"/>
                </a:moveTo>
                <a:lnTo>
                  <a:pt x="2345456" y="0"/>
                </a:lnTo>
                <a:cubicBezTo>
                  <a:pt x="2604534" y="0"/>
                  <a:pt x="2814559" y="210025"/>
                  <a:pt x="2814559" y="469103"/>
                </a:cubicBezTo>
                <a:lnTo>
                  <a:pt x="2814559" y="3110712"/>
                </a:lnTo>
                <a:cubicBezTo>
                  <a:pt x="2814559" y="3369790"/>
                  <a:pt x="2604534" y="3579815"/>
                  <a:pt x="2345456" y="3579815"/>
                </a:cubicBezTo>
                <a:lnTo>
                  <a:pt x="469103" y="3579815"/>
                </a:lnTo>
                <a:cubicBezTo>
                  <a:pt x="210025" y="3579815"/>
                  <a:pt x="0" y="3369790"/>
                  <a:pt x="0" y="3110712"/>
                </a:cubicBezTo>
                <a:lnTo>
                  <a:pt x="0" y="469103"/>
                </a:lnTo>
                <a:cubicBezTo>
                  <a:pt x="0" y="210025"/>
                  <a:pt x="210025" y="0"/>
                  <a:pt x="4691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0B96332-EFDB-5EFC-1A10-6E33040A8B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0152" y="960436"/>
            <a:ext cx="2814559" cy="3579815"/>
          </a:xfrm>
          <a:custGeom>
            <a:avLst/>
            <a:gdLst>
              <a:gd name="connsiteX0" fmla="*/ 469103 w 2814559"/>
              <a:gd name="connsiteY0" fmla="*/ 0 h 3579815"/>
              <a:gd name="connsiteX1" fmla="*/ 2345456 w 2814559"/>
              <a:gd name="connsiteY1" fmla="*/ 0 h 3579815"/>
              <a:gd name="connsiteX2" fmla="*/ 2814559 w 2814559"/>
              <a:gd name="connsiteY2" fmla="*/ 469103 h 3579815"/>
              <a:gd name="connsiteX3" fmla="*/ 2814559 w 2814559"/>
              <a:gd name="connsiteY3" fmla="*/ 3110712 h 3579815"/>
              <a:gd name="connsiteX4" fmla="*/ 2345456 w 2814559"/>
              <a:gd name="connsiteY4" fmla="*/ 3579815 h 3579815"/>
              <a:gd name="connsiteX5" fmla="*/ 469103 w 2814559"/>
              <a:gd name="connsiteY5" fmla="*/ 3579815 h 3579815"/>
              <a:gd name="connsiteX6" fmla="*/ 0 w 2814559"/>
              <a:gd name="connsiteY6" fmla="*/ 3110712 h 3579815"/>
              <a:gd name="connsiteX7" fmla="*/ 0 w 2814559"/>
              <a:gd name="connsiteY7" fmla="*/ 469103 h 3579815"/>
              <a:gd name="connsiteX8" fmla="*/ 469103 w 2814559"/>
              <a:gd name="connsiteY8" fmla="*/ 0 h 35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559" h="3579815">
                <a:moveTo>
                  <a:pt x="469103" y="0"/>
                </a:moveTo>
                <a:lnTo>
                  <a:pt x="2345456" y="0"/>
                </a:lnTo>
                <a:cubicBezTo>
                  <a:pt x="2604534" y="0"/>
                  <a:pt x="2814559" y="210025"/>
                  <a:pt x="2814559" y="469103"/>
                </a:cubicBezTo>
                <a:lnTo>
                  <a:pt x="2814559" y="3110712"/>
                </a:lnTo>
                <a:cubicBezTo>
                  <a:pt x="2814559" y="3369790"/>
                  <a:pt x="2604534" y="3579815"/>
                  <a:pt x="2345456" y="3579815"/>
                </a:cubicBezTo>
                <a:lnTo>
                  <a:pt x="469103" y="3579815"/>
                </a:lnTo>
                <a:cubicBezTo>
                  <a:pt x="210025" y="3579815"/>
                  <a:pt x="0" y="3369790"/>
                  <a:pt x="0" y="3110712"/>
                </a:cubicBezTo>
                <a:lnTo>
                  <a:pt x="0" y="469103"/>
                </a:lnTo>
                <a:cubicBezTo>
                  <a:pt x="0" y="210025"/>
                  <a:pt x="210025" y="0"/>
                  <a:pt x="4691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DD5DE03-AC25-D86E-7B6F-5C90A23D08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9939" y="212890"/>
            <a:ext cx="6264511" cy="6645110"/>
          </a:xfrm>
          <a:custGeom>
            <a:avLst/>
            <a:gdLst>
              <a:gd name="connsiteX0" fmla="*/ 4495323 w 6264511"/>
              <a:gd name="connsiteY0" fmla="*/ 237 h 6645110"/>
              <a:gd name="connsiteX1" fmla="*/ 5328529 w 6264511"/>
              <a:gd name="connsiteY1" fmla="*/ 198097 h 6645110"/>
              <a:gd name="connsiteX2" fmla="*/ 6066415 w 6264511"/>
              <a:gd name="connsiteY2" fmla="*/ 2548048 h 6645110"/>
              <a:gd name="connsiteX3" fmla="*/ 3927465 w 6264511"/>
              <a:gd name="connsiteY3" fmla="*/ 6645110 h 6645110"/>
              <a:gd name="connsiteX4" fmla="*/ 0 w 6264511"/>
              <a:gd name="connsiteY4" fmla="*/ 6645110 h 6645110"/>
              <a:gd name="connsiteX5" fmla="*/ 14524 w 6264511"/>
              <a:gd name="connsiteY5" fmla="*/ 6613498 h 6645110"/>
              <a:gd name="connsiteX6" fmla="*/ 2978579 w 6264511"/>
              <a:gd name="connsiteY6" fmla="*/ 935984 h 6645110"/>
              <a:gd name="connsiteX7" fmla="*/ 4495323 w 6264511"/>
              <a:gd name="connsiteY7" fmla="*/ 237 h 664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511" h="6645110">
                <a:moveTo>
                  <a:pt x="4495323" y="237"/>
                </a:moveTo>
                <a:cubicBezTo>
                  <a:pt x="4776127" y="-4393"/>
                  <a:pt x="5062067" y="58985"/>
                  <a:pt x="5328529" y="198097"/>
                </a:cubicBezTo>
                <a:cubicBezTo>
                  <a:pt x="6181211" y="643256"/>
                  <a:pt x="6511575" y="1695365"/>
                  <a:pt x="6066415" y="2548048"/>
                </a:cubicBezTo>
                <a:lnTo>
                  <a:pt x="3927465" y="6645110"/>
                </a:lnTo>
                <a:lnTo>
                  <a:pt x="0" y="6645110"/>
                </a:lnTo>
                <a:lnTo>
                  <a:pt x="14524" y="6613498"/>
                </a:lnTo>
                <a:lnTo>
                  <a:pt x="2978579" y="935984"/>
                </a:lnTo>
                <a:cubicBezTo>
                  <a:pt x="3284626" y="349764"/>
                  <a:pt x="3877551" y="10423"/>
                  <a:pt x="4495323" y="2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6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75B30E4-F61D-C50C-67C5-98C4BC6B1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800101"/>
            <a:ext cx="4559300" cy="5257798"/>
          </a:xfrm>
          <a:prstGeom prst="roundRect">
            <a:avLst>
              <a:gd name="adj" fmla="val 38022"/>
            </a:avLst>
          </a:pr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0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15">
            <a:extLst>
              <a:ext uri="{FF2B5EF4-FFF2-40B4-BE49-F238E27FC236}">
                <a16:creationId xmlns:a16="http://schemas.microsoft.com/office/drawing/2014/main" id="{314B2CD1-3576-4B11-BA60-17F11C1F20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92287" y="857249"/>
            <a:ext cx="2600326" cy="5376863"/>
          </a:xfrm>
          <a:custGeom>
            <a:avLst/>
            <a:gdLst>
              <a:gd name="connsiteX0" fmla="*/ 285750 w 2600326"/>
              <a:gd name="connsiteY0" fmla="*/ 0 h 5376863"/>
              <a:gd name="connsiteX1" fmla="*/ 624079 w 2600326"/>
              <a:gd name="connsiteY1" fmla="*/ 0 h 5376863"/>
              <a:gd name="connsiteX2" fmla="*/ 653517 w 2600326"/>
              <a:gd name="connsiteY2" fmla="*/ 7230 h 5376863"/>
              <a:gd name="connsiteX3" fmla="*/ 714374 w 2600326"/>
              <a:gd name="connsiteY3" fmla="*/ 73228 h 5376863"/>
              <a:gd name="connsiteX4" fmla="*/ 790726 w 2600326"/>
              <a:gd name="connsiteY4" fmla="*/ 149580 h 5376863"/>
              <a:gd name="connsiteX5" fmla="*/ 1300163 w 2600326"/>
              <a:gd name="connsiteY5" fmla="*/ 149580 h 5376863"/>
              <a:gd name="connsiteX6" fmla="*/ 1809600 w 2600326"/>
              <a:gd name="connsiteY6" fmla="*/ 149580 h 5376863"/>
              <a:gd name="connsiteX7" fmla="*/ 1885952 w 2600326"/>
              <a:gd name="connsiteY7" fmla="*/ 73228 h 5376863"/>
              <a:gd name="connsiteX8" fmla="*/ 1946809 w 2600326"/>
              <a:gd name="connsiteY8" fmla="*/ 7230 h 5376863"/>
              <a:gd name="connsiteX9" fmla="*/ 1976247 w 2600326"/>
              <a:gd name="connsiteY9" fmla="*/ 0 h 5376863"/>
              <a:gd name="connsiteX10" fmla="*/ 2314576 w 2600326"/>
              <a:gd name="connsiteY10" fmla="*/ 0 h 5376863"/>
              <a:gd name="connsiteX11" fmla="*/ 2600326 w 2600326"/>
              <a:gd name="connsiteY11" fmla="*/ 285750 h 5376863"/>
              <a:gd name="connsiteX12" fmla="*/ 2600326 w 2600326"/>
              <a:gd name="connsiteY12" fmla="*/ 5091113 h 5376863"/>
              <a:gd name="connsiteX13" fmla="*/ 2314576 w 2600326"/>
              <a:gd name="connsiteY13" fmla="*/ 5376863 h 5376863"/>
              <a:gd name="connsiteX14" fmla="*/ 285750 w 2600326"/>
              <a:gd name="connsiteY14" fmla="*/ 5376863 h 5376863"/>
              <a:gd name="connsiteX15" fmla="*/ 0 w 2600326"/>
              <a:gd name="connsiteY15" fmla="*/ 5091113 h 5376863"/>
              <a:gd name="connsiteX16" fmla="*/ 0 w 2600326"/>
              <a:gd name="connsiteY16" fmla="*/ 285750 h 5376863"/>
              <a:gd name="connsiteX17" fmla="*/ 285750 w 2600326"/>
              <a:gd name="connsiteY17" fmla="*/ 0 h 537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00326" h="5376863">
                <a:moveTo>
                  <a:pt x="285750" y="0"/>
                </a:moveTo>
                <a:lnTo>
                  <a:pt x="624079" y="0"/>
                </a:lnTo>
                <a:lnTo>
                  <a:pt x="653517" y="7230"/>
                </a:lnTo>
                <a:cubicBezTo>
                  <a:pt x="695895" y="21633"/>
                  <a:pt x="700483" y="45570"/>
                  <a:pt x="714374" y="73228"/>
                </a:cubicBezTo>
                <a:cubicBezTo>
                  <a:pt x="733300" y="110911"/>
                  <a:pt x="748558" y="149580"/>
                  <a:pt x="790726" y="149580"/>
                </a:cubicBezTo>
                <a:lnTo>
                  <a:pt x="1300163" y="149580"/>
                </a:lnTo>
                <a:lnTo>
                  <a:pt x="1809600" y="149580"/>
                </a:lnTo>
                <a:cubicBezTo>
                  <a:pt x="1851768" y="149580"/>
                  <a:pt x="1867026" y="110911"/>
                  <a:pt x="1885952" y="73228"/>
                </a:cubicBezTo>
                <a:cubicBezTo>
                  <a:pt x="1899843" y="45570"/>
                  <a:pt x="1904432" y="21633"/>
                  <a:pt x="1946809" y="7230"/>
                </a:cubicBezTo>
                <a:lnTo>
                  <a:pt x="1976247" y="0"/>
                </a:lnTo>
                <a:lnTo>
                  <a:pt x="2314576" y="0"/>
                </a:lnTo>
                <a:cubicBezTo>
                  <a:pt x="2472391" y="0"/>
                  <a:pt x="2600326" y="127935"/>
                  <a:pt x="2600326" y="285750"/>
                </a:cubicBezTo>
                <a:lnTo>
                  <a:pt x="2600326" y="5091113"/>
                </a:lnTo>
                <a:cubicBezTo>
                  <a:pt x="2600326" y="5248928"/>
                  <a:pt x="2472391" y="5376863"/>
                  <a:pt x="2314576" y="5376863"/>
                </a:cubicBezTo>
                <a:lnTo>
                  <a:pt x="285750" y="5376863"/>
                </a:lnTo>
                <a:cubicBezTo>
                  <a:pt x="127935" y="5376863"/>
                  <a:pt x="0" y="5248928"/>
                  <a:pt x="0" y="5091113"/>
                </a:cubicBezTo>
                <a:lnTo>
                  <a:pt x="0" y="285750"/>
                </a:lnTo>
                <a:cubicBezTo>
                  <a:pt x="0" y="127935"/>
                  <a:pt x="127935" y="0"/>
                  <a:pt x="285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1B85B8-CFDF-A7FD-2805-57A71EAD4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CA886-34DF-472E-8436-C74E40CF7FCE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F957-73FA-0E1E-4DF3-EF9CFFD4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80D052-015E-6C13-B91D-0DBA7A08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4ECB843-1695-5982-5566-43153EB062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4778" y="2316382"/>
            <a:ext cx="1360268" cy="136026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AC2401C3-77CA-564D-C941-D8EDAD334F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39816" y="2316382"/>
            <a:ext cx="1360268" cy="136026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그림 개체 틀 10">
            <a:extLst>
              <a:ext uri="{FF2B5EF4-FFF2-40B4-BE49-F238E27FC236}">
                <a16:creationId xmlns:a16="http://schemas.microsoft.com/office/drawing/2014/main" id="{6486036B-6FFA-170E-CFCB-6E7A0AAD45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4778" y="4576982"/>
            <a:ext cx="1360268" cy="136026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10">
            <a:extLst>
              <a:ext uri="{FF2B5EF4-FFF2-40B4-BE49-F238E27FC236}">
                <a16:creationId xmlns:a16="http://schemas.microsoft.com/office/drawing/2014/main" id="{17E0B00C-A320-3FE7-8CDD-37DBBFB49F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39816" y="4576982"/>
            <a:ext cx="1360268" cy="136026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91F2CA-689F-40DC-9D15-C253073A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CAB2A4-F2D5-42D4-AD86-ED660CFDD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516E3-4303-42BA-B9D6-3C2E41D77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88F9B-23E7-4089-9870-BCE90AC9BA02}" type="datetime1">
              <a:rPr lang="ko-KR" altLang="en-US" smtClean="0"/>
              <a:t>2023-09-04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E47DA-9617-4BF1-80F4-7E0176FAE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BBEA2-71B7-41FB-8C1B-937EF6E1B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CC4EF-B906-4B38-8C63-80907FB9F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8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119B0D0-41C7-4D6B-49F5-92C151E42234}"/>
              </a:ext>
            </a:extLst>
          </p:cNvPr>
          <p:cNvSpPr txBox="1"/>
          <p:nvPr/>
        </p:nvSpPr>
        <p:spPr>
          <a:xfrm>
            <a:off x="925855" y="1905507"/>
            <a:ext cx="9084940" cy="255454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0" b="1" err="1">
                <a:solidFill>
                  <a:srgbClr val="00B050"/>
                </a:solidFill>
                <a:effectLst>
                  <a:outerShdw blurRad="228600" dist="190500" dir="5400000" algn="t" rotWithShape="0">
                    <a:prstClr val="black">
                      <a:alpha val="20000"/>
                    </a:prstClr>
                  </a:outerShdw>
                </a:effectLst>
                <a:latin typeface="Malgun Gothic"/>
                <a:ea typeface="Malgun Gothic"/>
              </a:rPr>
              <a:t>숨생</a:t>
            </a:r>
            <a:endParaRPr lang="ko-KR" altLang="en-US" sz="16000" b="1">
              <a:solidFill>
                <a:srgbClr val="00B050"/>
              </a:solidFill>
              <a:effectLst>
                <a:outerShdw blurRad="228600" dist="190500" dir="5400000" algn="t" rotWithShape="0">
                  <a:prstClr val="black">
                    <a:alpha val="20000"/>
                  </a:prstClr>
                </a:outerShdw>
              </a:effectLst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9C9FFA-4FFF-436F-6297-F7D44BDD6B3D}"/>
              </a:ext>
            </a:extLst>
          </p:cNvPr>
          <p:cNvSpPr txBox="1"/>
          <p:nvPr/>
        </p:nvSpPr>
        <p:spPr>
          <a:xfrm>
            <a:off x="1088967" y="4742637"/>
            <a:ext cx="5835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숨은 학생들 </a:t>
            </a: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|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왕 </a:t>
            </a:r>
            <a:r>
              <a:rPr lang="ko-KR" altLang="en-US" sz="1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장령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박 서윤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서 정훈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이 주학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DCCF12-E4F9-55EE-32B7-CF3490210971}"/>
              </a:ext>
            </a:extLst>
          </p:cNvPr>
          <p:cNvSpPr/>
          <p:nvPr/>
        </p:nvSpPr>
        <p:spPr bwMode="auto">
          <a:xfrm>
            <a:off x="1232722" y="1144110"/>
            <a:ext cx="274080" cy="6344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1506802" y="1227365"/>
            <a:ext cx="476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2023 </a:t>
            </a:r>
            <a:r>
              <a:rPr lang="ko-KR" alt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창의적 종합설계 경진대회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10910590" y="684463"/>
            <a:ext cx="511897" cy="198486"/>
            <a:chOff x="10681010" y="5772149"/>
            <a:chExt cx="834760" cy="32367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8600431" y="652901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창의적 종합설계 경진대회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2" y="6253230"/>
            <a:ext cx="2103120" cy="389109"/>
          </a:xfrm>
          <a:prstGeom prst="rect">
            <a:avLst/>
          </a:prstGeom>
        </p:spPr>
      </p:pic>
      <p:grpSp>
        <p:nvGrpSpPr>
          <p:cNvPr id="11" name="object 5">
            <a:extLst>
              <a:ext uri="{FF2B5EF4-FFF2-40B4-BE49-F238E27FC236}">
                <a16:creationId xmlns:a16="http://schemas.microsoft.com/office/drawing/2014/main" id="{F95EB433-7EB1-136E-FBED-549703A83F79}"/>
              </a:ext>
            </a:extLst>
          </p:cNvPr>
          <p:cNvGrpSpPr/>
          <p:nvPr/>
        </p:nvGrpSpPr>
        <p:grpSpPr>
          <a:xfrm>
            <a:off x="6100020" y="1494848"/>
            <a:ext cx="5670819" cy="4935551"/>
            <a:chOff x="507715" y="1348810"/>
            <a:chExt cx="5254910" cy="5509188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59988E89-CED9-1631-3606-584063CC15E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950" y="1838324"/>
              <a:ext cx="2305050" cy="5010148"/>
            </a:xfrm>
            <a:prstGeom prst="rect">
              <a:avLst/>
            </a:prstGeom>
          </p:spPr>
        </p:pic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B13AE67D-DE87-A52B-1707-35F729498C8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7575" y="1828799"/>
              <a:ext cx="2305050" cy="5029199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5F09E57C-135F-F0DB-4F77-21E37E055DAB}"/>
                </a:ext>
              </a:extLst>
            </p:cNvPr>
            <p:cNvSpPr/>
            <p:nvPr/>
          </p:nvSpPr>
          <p:spPr>
            <a:xfrm>
              <a:off x="2956814" y="4033519"/>
              <a:ext cx="630555" cy="629920"/>
            </a:xfrm>
            <a:custGeom>
              <a:avLst/>
              <a:gdLst/>
              <a:ahLst/>
              <a:cxnLst/>
              <a:rect l="l" t="t" r="r" b="b"/>
              <a:pathLst>
                <a:path w="630554" h="629920">
                  <a:moveTo>
                    <a:pt x="630047" y="213360"/>
                  </a:moveTo>
                  <a:lnTo>
                    <a:pt x="415798" y="213360"/>
                  </a:lnTo>
                  <a:lnTo>
                    <a:pt x="415798" y="0"/>
                  </a:lnTo>
                  <a:lnTo>
                    <a:pt x="214249" y="0"/>
                  </a:lnTo>
                  <a:lnTo>
                    <a:pt x="214249" y="213360"/>
                  </a:lnTo>
                  <a:lnTo>
                    <a:pt x="0" y="213360"/>
                  </a:lnTo>
                  <a:lnTo>
                    <a:pt x="0" y="415290"/>
                  </a:lnTo>
                  <a:lnTo>
                    <a:pt x="214249" y="415290"/>
                  </a:lnTo>
                  <a:lnTo>
                    <a:pt x="214249" y="629920"/>
                  </a:lnTo>
                  <a:lnTo>
                    <a:pt x="415798" y="629920"/>
                  </a:lnTo>
                  <a:lnTo>
                    <a:pt x="415798" y="415290"/>
                  </a:lnTo>
                  <a:lnTo>
                    <a:pt x="630047" y="415290"/>
                  </a:lnTo>
                  <a:lnTo>
                    <a:pt x="630047" y="213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978B3379-FE99-98DD-41E2-7FD2D0F8157A}"/>
                </a:ext>
              </a:extLst>
            </p:cNvPr>
            <p:cNvSpPr/>
            <p:nvPr/>
          </p:nvSpPr>
          <p:spPr>
            <a:xfrm>
              <a:off x="2956814" y="4033139"/>
              <a:ext cx="630555" cy="630555"/>
            </a:xfrm>
            <a:custGeom>
              <a:avLst/>
              <a:gdLst/>
              <a:ahLst/>
              <a:cxnLst/>
              <a:rect l="l" t="t" r="r" b="b"/>
              <a:pathLst>
                <a:path w="630554" h="630554">
                  <a:moveTo>
                    <a:pt x="0" y="214249"/>
                  </a:moveTo>
                  <a:lnTo>
                    <a:pt x="214249" y="214249"/>
                  </a:lnTo>
                  <a:lnTo>
                    <a:pt x="214249" y="0"/>
                  </a:lnTo>
                  <a:lnTo>
                    <a:pt x="415798" y="0"/>
                  </a:lnTo>
                  <a:lnTo>
                    <a:pt x="415798" y="214249"/>
                  </a:lnTo>
                  <a:lnTo>
                    <a:pt x="630047" y="214249"/>
                  </a:lnTo>
                  <a:lnTo>
                    <a:pt x="630047" y="415798"/>
                  </a:lnTo>
                  <a:lnTo>
                    <a:pt x="415798" y="415798"/>
                  </a:lnTo>
                  <a:lnTo>
                    <a:pt x="415798" y="630047"/>
                  </a:lnTo>
                  <a:lnTo>
                    <a:pt x="214249" y="630047"/>
                  </a:lnTo>
                  <a:lnTo>
                    <a:pt x="214249" y="415798"/>
                  </a:lnTo>
                  <a:lnTo>
                    <a:pt x="0" y="415798"/>
                  </a:lnTo>
                  <a:lnTo>
                    <a:pt x="0" y="214249"/>
                  </a:lnTo>
                  <a:close/>
                </a:path>
              </a:pathLst>
            </a:custGeom>
            <a:ln w="12700">
              <a:solidFill>
                <a:srgbClr val="6842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C2C1735B-E029-4064-BDE1-CBC12DA08DB3}"/>
                </a:ext>
              </a:extLst>
            </p:cNvPr>
            <p:cNvSpPr/>
            <p:nvPr/>
          </p:nvSpPr>
          <p:spPr>
            <a:xfrm>
              <a:off x="517005" y="1348812"/>
              <a:ext cx="1200785" cy="589280"/>
            </a:xfrm>
            <a:custGeom>
              <a:avLst/>
              <a:gdLst/>
              <a:ahLst/>
              <a:cxnLst/>
              <a:rect l="l" t="t" r="r" b="b"/>
              <a:pathLst>
                <a:path w="1200785" h="589280">
                  <a:moveTo>
                    <a:pt x="1200213" y="0"/>
                  </a:moveTo>
                  <a:lnTo>
                    <a:pt x="0" y="0"/>
                  </a:lnTo>
                  <a:lnTo>
                    <a:pt x="0" y="523875"/>
                  </a:lnTo>
                  <a:lnTo>
                    <a:pt x="200025" y="523875"/>
                  </a:lnTo>
                  <a:lnTo>
                    <a:pt x="350050" y="589279"/>
                  </a:lnTo>
                  <a:lnTo>
                    <a:pt x="500062" y="523875"/>
                  </a:lnTo>
                  <a:lnTo>
                    <a:pt x="1200213" y="523875"/>
                  </a:lnTo>
                  <a:lnTo>
                    <a:pt x="120021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0AF8991E-C4E6-CC96-4284-F89E53D1E094}"/>
                </a:ext>
              </a:extLst>
            </p:cNvPr>
            <p:cNvSpPr/>
            <p:nvPr/>
          </p:nvSpPr>
          <p:spPr>
            <a:xfrm>
              <a:off x="507715" y="1348810"/>
              <a:ext cx="1200785" cy="589280"/>
            </a:xfrm>
            <a:custGeom>
              <a:avLst/>
              <a:gdLst/>
              <a:ahLst/>
              <a:cxnLst/>
              <a:rect l="l" t="t" r="r" b="b"/>
              <a:pathLst>
                <a:path w="1200785" h="589280">
                  <a:moveTo>
                    <a:pt x="0" y="0"/>
                  </a:moveTo>
                  <a:lnTo>
                    <a:pt x="200025" y="0"/>
                  </a:lnTo>
                  <a:lnTo>
                    <a:pt x="500062" y="0"/>
                  </a:lnTo>
                  <a:lnTo>
                    <a:pt x="1200213" y="0"/>
                  </a:lnTo>
                  <a:lnTo>
                    <a:pt x="1200213" y="305562"/>
                  </a:lnTo>
                  <a:lnTo>
                    <a:pt x="1200213" y="436499"/>
                  </a:lnTo>
                  <a:lnTo>
                    <a:pt x="1200213" y="523875"/>
                  </a:lnTo>
                  <a:lnTo>
                    <a:pt x="500062" y="523875"/>
                  </a:lnTo>
                  <a:lnTo>
                    <a:pt x="350050" y="589279"/>
                  </a:lnTo>
                  <a:lnTo>
                    <a:pt x="200025" y="523875"/>
                  </a:lnTo>
                  <a:lnTo>
                    <a:pt x="0" y="523875"/>
                  </a:lnTo>
                  <a:lnTo>
                    <a:pt x="0" y="436499"/>
                  </a:lnTo>
                  <a:lnTo>
                    <a:pt x="0" y="30556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842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36D0C7B7-10D4-C9E0-DD0D-4E49B95A6C66}"/>
              </a:ext>
            </a:extLst>
          </p:cNvPr>
          <p:cNvSpPr txBox="1"/>
          <p:nvPr/>
        </p:nvSpPr>
        <p:spPr>
          <a:xfrm>
            <a:off x="6270191" y="1644501"/>
            <a:ext cx="13109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>
                <a:latin typeface="휴먼매직체"/>
                <a:cs typeface="휴먼매직체"/>
              </a:rPr>
              <a:t>에</a:t>
            </a:r>
            <a:r>
              <a:rPr sz="1400" spc="-30">
                <a:latin typeface="휴먼매직체"/>
                <a:cs typeface="휴먼매직체"/>
              </a:rPr>
              <a:t>브</a:t>
            </a:r>
            <a:r>
              <a:rPr sz="1400" spc="-35">
                <a:latin typeface="휴먼매직체"/>
                <a:cs typeface="휴먼매직체"/>
              </a:rPr>
              <a:t>리</a:t>
            </a:r>
            <a:r>
              <a:rPr sz="1400" spc="-40">
                <a:latin typeface="휴먼매직체"/>
                <a:cs typeface="휴먼매직체"/>
              </a:rPr>
              <a:t>타</a:t>
            </a:r>
            <a:r>
              <a:rPr sz="1400">
                <a:latin typeface="휴먼매직체"/>
                <a:cs typeface="휴먼매직체"/>
              </a:rPr>
              <a:t>임</a:t>
            </a:r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62C062C1-358A-2F1F-C891-0CF058FD02C7}"/>
              </a:ext>
            </a:extLst>
          </p:cNvPr>
          <p:cNvGrpSpPr/>
          <p:nvPr/>
        </p:nvGrpSpPr>
        <p:grpSpPr>
          <a:xfrm>
            <a:off x="9070321" y="1524513"/>
            <a:ext cx="841432" cy="469365"/>
            <a:chOff x="3281426" y="1671701"/>
            <a:chExt cx="790575" cy="57912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80C28B00-5F67-A3F6-7333-78F4BF03D10F}"/>
                </a:ext>
              </a:extLst>
            </p:cNvPr>
            <p:cNvSpPr/>
            <p:nvPr/>
          </p:nvSpPr>
          <p:spPr>
            <a:xfrm>
              <a:off x="3281426" y="1671701"/>
              <a:ext cx="790575" cy="579120"/>
            </a:xfrm>
            <a:custGeom>
              <a:avLst/>
              <a:gdLst/>
              <a:ahLst/>
              <a:cxnLst/>
              <a:rect l="l" t="t" r="r" b="b"/>
              <a:pathLst>
                <a:path w="790575" h="579119">
                  <a:moveTo>
                    <a:pt x="790575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131699" y="514350"/>
                  </a:lnTo>
                  <a:lnTo>
                    <a:pt x="230504" y="578612"/>
                  </a:lnTo>
                  <a:lnTo>
                    <a:pt x="329311" y="514350"/>
                  </a:lnTo>
                  <a:lnTo>
                    <a:pt x="790575" y="514350"/>
                  </a:lnTo>
                  <a:lnTo>
                    <a:pt x="79057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801FD4F0-ED7E-E030-6BB7-C7054A343682}"/>
                </a:ext>
              </a:extLst>
            </p:cNvPr>
            <p:cNvSpPr/>
            <p:nvPr/>
          </p:nvSpPr>
          <p:spPr>
            <a:xfrm>
              <a:off x="3281426" y="1671701"/>
              <a:ext cx="790575" cy="579120"/>
            </a:xfrm>
            <a:custGeom>
              <a:avLst/>
              <a:gdLst/>
              <a:ahLst/>
              <a:cxnLst/>
              <a:rect l="l" t="t" r="r" b="b"/>
              <a:pathLst>
                <a:path w="790575" h="579119">
                  <a:moveTo>
                    <a:pt x="0" y="0"/>
                  </a:moveTo>
                  <a:lnTo>
                    <a:pt x="131699" y="0"/>
                  </a:lnTo>
                  <a:lnTo>
                    <a:pt x="329311" y="0"/>
                  </a:lnTo>
                  <a:lnTo>
                    <a:pt x="790575" y="0"/>
                  </a:lnTo>
                  <a:lnTo>
                    <a:pt x="790575" y="299974"/>
                  </a:lnTo>
                  <a:lnTo>
                    <a:pt x="790575" y="428498"/>
                  </a:lnTo>
                  <a:lnTo>
                    <a:pt x="790575" y="514350"/>
                  </a:lnTo>
                  <a:lnTo>
                    <a:pt x="329311" y="514350"/>
                  </a:lnTo>
                  <a:lnTo>
                    <a:pt x="230504" y="578612"/>
                  </a:lnTo>
                  <a:lnTo>
                    <a:pt x="131699" y="514350"/>
                  </a:lnTo>
                  <a:lnTo>
                    <a:pt x="0" y="514350"/>
                  </a:lnTo>
                  <a:lnTo>
                    <a:pt x="0" y="428498"/>
                  </a:lnTo>
                  <a:lnTo>
                    <a:pt x="0" y="29997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842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6">
            <a:extLst>
              <a:ext uri="{FF2B5EF4-FFF2-40B4-BE49-F238E27FC236}">
                <a16:creationId xmlns:a16="http://schemas.microsoft.com/office/drawing/2014/main" id="{E489A25E-F1B3-8980-A45C-E381AE2B223B}"/>
              </a:ext>
            </a:extLst>
          </p:cNvPr>
          <p:cNvSpPr txBox="1"/>
          <p:nvPr/>
        </p:nvSpPr>
        <p:spPr>
          <a:xfrm>
            <a:off x="9206049" y="1619995"/>
            <a:ext cx="489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35">
                <a:latin typeface="휴먼매직체"/>
                <a:cs typeface="휴먼매직체"/>
              </a:rPr>
              <a:t>숨</a:t>
            </a:r>
            <a:r>
              <a:rPr sz="1400" spc="-35">
                <a:latin typeface="휴먼매직체"/>
                <a:cs typeface="휴먼매직체"/>
              </a:rPr>
              <a:t>고</a:t>
            </a:r>
            <a:endParaRPr sz="1400">
              <a:latin typeface="휴먼매직체"/>
              <a:cs typeface="휴먼매직체"/>
            </a:endParaRPr>
          </a:p>
        </p:txBody>
      </p:sp>
    </p:spTree>
    <p:extLst>
      <p:ext uri="{BB962C8B-B14F-4D97-AF65-F5344CB8AC3E}">
        <p14:creationId xmlns:p14="http://schemas.microsoft.com/office/powerpoint/2010/main" val="245928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32689" y="892068"/>
            <a:ext cx="711935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설명 - 관리자로 로그인 했을 경우</a:t>
            </a:r>
            <a:endParaRPr lang="ko-KR" altLang="en-US" sz="25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돋움 Bold" panose="020B0600000101010101" pitchFamily="50" charset="-127"/>
              <a:ea typeface="한수원 한돋움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27571" y="1552667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관리자 내역 </a:t>
            </a:r>
            <a:r>
              <a:rPr lang="ko-KR" altLang="en-US" sz="1500" b="1" err="1">
                <a:latin typeface="한수원 한돋움"/>
                <a:ea typeface="한수원 한돋움"/>
              </a:rPr>
              <a:t>채팅방</a:t>
            </a:r>
            <a:r>
              <a:rPr lang="ko-KR" altLang="en-US" sz="1500" b="1">
                <a:latin typeface="한수원 한돋움"/>
                <a:ea typeface="한수원 한돋움"/>
              </a:rPr>
              <a:t> 목록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0FC86-DD50-1EAE-93A1-39AD28754C11}"/>
              </a:ext>
            </a:extLst>
          </p:cNvPr>
          <p:cNvSpPr txBox="1"/>
          <p:nvPr/>
        </p:nvSpPr>
        <p:spPr>
          <a:xfrm>
            <a:off x="2730516" y="1552666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관리자 -&gt; 유저 문의사항 채팅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809BE-B036-6EA2-AD7B-7233F89F0EEB}"/>
              </a:ext>
            </a:extLst>
          </p:cNvPr>
          <p:cNvSpPr txBox="1"/>
          <p:nvPr/>
        </p:nvSpPr>
        <p:spPr>
          <a:xfrm>
            <a:off x="5577232" y="1552665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공지사항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EC183-ACAA-AAB3-5317-ED4471F6BE80}"/>
              </a:ext>
            </a:extLst>
          </p:cNvPr>
          <p:cNvSpPr txBox="1"/>
          <p:nvPr/>
        </p:nvSpPr>
        <p:spPr>
          <a:xfrm>
            <a:off x="8893835" y="15038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한수원 한돋움"/>
                <a:ea typeface="맑은 고딕"/>
              </a:rPr>
              <a:t>공지사항</a:t>
            </a:r>
            <a:r>
              <a:rPr lang="en-US" altLang="ko-KR">
                <a:latin typeface="한수원 한돋움"/>
                <a:ea typeface="맑은 고딕"/>
              </a:rPr>
              <a:t> 글 </a:t>
            </a:r>
            <a:r>
              <a:rPr lang="en-US" altLang="ko-KR" err="1">
                <a:latin typeface="한수원 한돋움"/>
                <a:ea typeface="맑은 고딕"/>
              </a:rPr>
              <a:t>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B913C-90DA-89E0-8C0A-24CCA4C5B2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pic>
        <p:nvPicPr>
          <p:cNvPr id="6" name="그림 5" descr="텍스트, 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9909E623-9429-E2B4-50D8-AF721372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52" y="2090468"/>
            <a:ext cx="1981029" cy="4114800"/>
          </a:xfrm>
          <a:prstGeom prst="rect">
            <a:avLst/>
          </a:prstGeom>
        </p:spPr>
      </p:pic>
      <p:pic>
        <p:nvPicPr>
          <p:cNvPr id="10" name="그림 9" descr="전자제품, 텍스트, 스크린샷, 정보기기이(가) 표시된 사진&#10;&#10;자동 생성된 설명">
            <a:extLst>
              <a:ext uri="{FF2B5EF4-FFF2-40B4-BE49-F238E27FC236}">
                <a16:creationId xmlns:a16="http://schemas.microsoft.com/office/drawing/2014/main" id="{86F85CEB-3CFC-D8BF-B6F0-95722C8D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72" y="2090468"/>
            <a:ext cx="2039273" cy="4114800"/>
          </a:xfrm>
          <a:prstGeom prst="rect">
            <a:avLst/>
          </a:prstGeom>
        </p:spPr>
      </p:pic>
      <p:pic>
        <p:nvPicPr>
          <p:cNvPr id="15" name="그림 14" descr="텍스트, 스크린샷, 정보기기, 통신 장치이(가) 표시된 사진&#10;&#10;자동 생성된 설명">
            <a:extLst>
              <a:ext uri="{FF2B5EF4-FFF2-40B4-BE49-F238E27FC236}">
                <a16:creationId xmlns:a16="http://schemas.microsoft.com/office/drawing/2014/main" id="{B22237D7-4056-E061-8138-97B22E27C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820" y="2090468"/>
            <a:ext cx="2080059" cy="4114800"/>
          </a:xfrm>
          <a:prstGeom prst="rect">
            <a:avLst/>
          </a:prstGeom>
        </p:spPr>
      </p:pic>
      <p:pic>
        <p:nvPicPr>
          <p:cNvPr id="18" name="그림 17" descr="텍스트, 스크린샷, 통신 장치, 정보기기이(가) 표시된 사진&#10;&#10;자동 생성된 설명">
            <a:extLst>
              <a:ext uri="{FF2B5EF4-FFF2-40B4-BE49-F238E27FC236}">
                <a16:creationId xmlns:a16="http://schemas.microsoft.com/office/drawing/2014/main" id="{D19908C1-55C1-19F4-FE4E-19ABA0C30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556" y="2090468"/>
            <a:ext cx="19990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8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후기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2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3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4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5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28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9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0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AEBC643-1AE3-BB2A-B301-A92C60218D6B}"/>
              </a:ext>
            </a:extLst>
          </p:cNvPr>
          <p:cNvSpPr txBox="1"/>
          <p:nvPr/>
        </p:nvSpPr>
        <p:spPr>
          <a:xfrm>
            <a:off x="8234933" y="3744549"/>
            <a:ext cx="1322071" cy="1485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 err="1">
                <a:solidFill>
                  <a:schemeClr val="tx1">
                    <a:lumMod val="50000"/>
                    <a:lumOff val="50000"/>
                  </a:schemeClr>
                </a:solidFill>
                <a:latin typeface="Batang"/>
                <a:ea typeface="Batang"/>
              </a:rPr>
              <a:t>왕장령</a:t>
            </a:r>
            <a:endParaRPr lang="ko-KR" altLang="en-US" sz="2000" b="1">
              <a:solidFill>
                <a:schemeClr val="tx1">
                  <a:lumMod val="50000"/>
                  <a:lumOff val="50000"/>
                </a:schemeClr>
              </a:solidFill>
              <a:latin typeface="Batang"/>
              <a:ea typeface="Batang"/>
            </a:endParaRPr>
          </a:p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tang"/>
                <a:ea typeface="Batang"/>
              </a:rPr>
              <a:t>박서윤</a:t>
            </a:r>
            <a:endParaRPr lang="ko-KR" altLang="en-US" sz="2000" b="1">
              <a:solidFill>
                <a:schemeClr val="tx1">
                  <a:lumMod val="50000"/>
                  <a:lumOff val="50000"/>
                </a:schemeClr>
              </a:solidFill>
              <a:latin typeface="Batang"/>
              <a:ea typeface="Batang"/>
            </a:endParaRPr>
          </a:p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tang"/>
                <a:ea typeface="Batang"/>
              </a:rPr>
              <a:t>서정훈</a:t>
            </a:r>
            <a:endParaRPr lang="ko-KR" altLang="en-US" sz="2000" b="1">
              <a:solidFill>
                <a:schemeClr val="tx1">
                  <a:lumMod val="50000"/>
                  <a:lumOff val="50000"/>
                </a:schemeClr>
              </a:solidFill>
              <a:latin typeface="Batang"/>
              <a:ea typeface="Batang"/>
            </a:endParaRPr>
          </a:p>
          <a:p>
            <a:r>
              <a:rPr lang="ko-KR" altLang="en-US" sz="2000" b="1" err="1">
                <a:solidFill>
                  <a:schemeClr val="tx1">
                    <a:lumMod val="50000"/>
                    <a:lumOff val="50000"/>
                  </a:schemeClr>
                </a:solidFill>
                <a:latin typeface="Batang"/>
                <a:ea typeface="Batang"/>
              </a:rPr>
              <a:t>이주학</a:t>
            </a:r>
            <a:endParaRPr lang="ko-KR" altLang="en-US" sz="2000" b="1">
              <a:solidFill>
                <a:schemeClr val="tx1">
                  <a:lumMod val="50000"/>
                  <a:lumOff val="50000"/>
                </a:schemeClr>
              </a:solidFill>
              <a:latin typeface="Batang"/>
              <a:ea typeface="Batang"/>
            </a:endParaRPr>
          </a:p>
          <a:p>
            <a:endParaRPr lang="ko-KR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2F954A-A68E-0F30-B901-AF0757979764}"/>
              </a:ext>
            </a:extLst>
          </p:cNvPr>
          <p:cNvSpPr txBox="1"/>
          <p:nvPr/>
        </p:nvSpPr>
        <p:spPr>
          <a:xfrm>
            <a:off x="6375145" y="1765791"/>
            <a:ext cx="4879092" cy="1169551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000" b="1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215900" dist="152400" dir="5400000" algn="t" rotWithShape="0">
                    <a:prstClr val="black">
                      <a:alpha val="20000"/>
                    </a:prstClr>
                  </a:outerShdw>
                </a:effectLst>
              </a:rPr>
              <a:t>숨은</a:t>
            </a:r>
            <a:r>
              <a:rPr lang="en-US" altLang="ko-KR" sz="70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215900" dist="152400" dir="5400000" algn="t" rotWithShape="0">
                    <a:prstClr val="black">
                      <a:alpha val="20000"/>
                    </a:prstClr>
                  </a:outerShdw>
                </a:effectLst>
              </a:rPr>
              <a:t> </a:t>
            </a:r>
            <a:r>
              <a:rPr lang="en-US" altLang="ko-KR" sz="7000" b="1" err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215900" dist="152400" dir="5400000" algn="t" rotWithShape="0">
                    <a:prstClr val="black">
                      <a:alpha val="20000"/>
                    </a:prstClr>
                  </a:outerShdw>
                </a:effectLst>
              </a:rPr>
              <a:t>학생들</a:t>
            </a:r>
            <a:endParaRPr lang="en-US" altLang="ko-KR" sz="7000" b="1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215900" dist="152400" dir="5400000" algn="t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271D-2A62-ACE8-E84D-80DB681FF2B1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 descr="의류, 사람, 실내, 책상이(가) 표시된 사진&#10;&#10;자동 생성된 설명">
            <a:extLst>
              <a:ext uri="{FF2B5EF4-FFF2-40B4-BE49-F238E27FC236}">
                <a16:creationId xmlns:a16="http://schemas.microsoft.com/office/drawing/2014/main" id="{AA3FC1E5-6F7C-6B54-28D3-16AC1EB8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53702" y="2046372"/>
            <a:ext cx="3477126" cy="50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2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14FDBB1-AFF9-3776-0A68-0DA8D808928E}"/>
              </a:ext>
            </a:extLst>
          </p:cNvPr>
          <p:cNvSpPr/>
          <p:nvPr/>
        </p:nvSpPr>
        <p:spPr bwMode="auto">
          <a:xfrm>
            <a:off x="11061290" y="3962400"/>
            <a:ext cx="1130711" cy="2895601"/>
          </a:xfrm>
          <a:custGeom>
            <a:avLst/>
            <a:gdLst>
              <a:gd name="connsiteX0" fmla="*/ 2127249 w 2127249"/>
              <a:gd name="connsiteY0" fmla="*/ 0 h 5430451"/>
              <a:gd name="connsiteX1" fmla="*/ 2127249 w 2127249"/>
              <a:gd name="connsiteY1" fmla="*/ 5430451 h 5430451"/>
              <a:gd name="connsiteX2" fmla="*/ 270650 w 2127249"/>
              <a:gd name="connsiteY2" fmla="*/ 5430451 h 5430451"/>
              <a:gd name="connsiteX3" fmla="*/ 210421 w 2127249"/>
              <a:gd name="connsiteY3" fmla="*/ 5330817 h 5430451"/>
              <a:gd name="connsiteX4" fmla="*/ 198097 w 2127249"/>
              <a:gd name="connsiteY4" fmla="*/ 3695204 h 543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249" h="5430451">
                <a:moveTo>
                  <a:pt x="2127249" y="0"/>
                </a:moveTo>
                <a:lnTo>
                  <a:pt x="2127249" y="5430451"/>
                </a:lnTo>
                <a:lnTo>
                  <a:pt x="270650" y="5430451"/>
                </a:lnTo>
                <a:lnTo>
                  <a:pt x="210421" y="5330817"/>
                </a:lnTo>
                <a:cubicBezTo>
                  <a:pt x="-55414" y="4838958"/>
                  <a:pt x="-80128" y="4228130"/>
                  <a:pt x="198097" y="369520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BC643-1AE3-BB2A-B301-A92C60218D6B}"/>
              </a:ext>
            </a:extLst>
          </p:cNvPr>
          <p:cNvSpPr txBox="1"/>
          <p:nvPr/>
        </p:nvSpPr>
        <p:spPr>
          <a:xfrm>
            <a:off x="5076299" y="3445314"/>
            <a:ext cx="25853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후기를 통한 포인트와 랭킹 기능을 통해 더 나은 결과물을 낼 수 있는 효과</a:t>
            </a:r>
          </a:p>
        </p:txBody>
      </p: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EAFABDC0-EE91-3418-6C1B-7252638D3568}"/>
              </a:ext>
            </a:extLst>
          </p:cNvPr>
          <p:cNvSpPr/>
          <p:nvPr/>
        </p:nvSpPr>
        <p:spPr bwMode="auto">
          <a:xfrm>
            <a:off x="1412996" y="2195079"/>
            <a:ext cx="2556827" cy="93545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18313" y="2078314"/>
            <a:ext cx="1147288" cy="1112438"/>
            <a:chOff x="4124258" y="843179"/>
            <a:chExt cx="1117600" cy="1117600"/>
          </a:xfrm>
        </p:grpSpPr>
        <p:grpSp>
          <p:nvGrpSpPr>
            <p:cNvPr id="23" name="그룹 22"/>
            <p:cNvGrpSpPr/>
            <p:nvPr/>
          </p:nvGrpSpPr>
          <p:grpSpPr>
            <a:xfrm>
              <a:off x="4124258" y="843179"/>
              <a:ext cx="1117600" cy="1117600"/>
              <a:chOff x="918312" y="2602996"/>
              <a:chExt cx="1117600" cy="11176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35824E5-15A4-9470-D316-4C0CF63CC5E5}"/>
                  </a:ext>
                </a:extLst>
              </p:cNvPr>
              <p:cNvSpPr/>
              <p:nvPr/>
            </p:nvSpPr>
            <p:spPr bwMode="auto">
              <a:xfrm>
                <a:off x="918312" y="2602996"/>
                <a:ext cx="1117600" cy="1117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BF6FF78-0A50-5ECE-CDF3-18392FE2C310}"/>
                  </a:ext>
                </a:extLst>
              </p:cNvPr>
              <p:cNvSpPr/>
              <p:nvPr/>
            </p:nvSpPr>
            <p:spPr bwMode="auto">
              <a:xfrm>
                <a:off x="1032612" y="2717296"/>
                <a:ext cx="889000" cy="8890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4B6C39-6DB6-F792-F597-8436F85E0E41}"/>
                </a:ext>
              </a:extLst>
            </p:cNvPr>
            <p:cNvGrpSpPr/>
            <p:nvPr/>
          </p:nvGrpSpPr>
          <p:grpSpPr>
            <a:xfrm>
              <a:off x="4538858" y="1241377"/>
              <a:ext cx="288399" cy="400255"/>
              <a:chOff x="6781800" y="2305050"/>
              <a:chExt cx="679450" cy="942975"/>
            </a:xfrm>
            <a:solidFill>
              <a:schemeClr val="accent1"/>
            </a:solidFill>
          </p:grpSpPr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id="{AB64E57D-CF84-EDB9-BFE5-1F6F44BB5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800" y="2305050"/>
                <a:ext cx="679450" cy="606425"/>
              </a:xfrm>
              <a:custGeom>
                <a:avLst/>
                <a:gdLst>
                  <a:gd name="T0" fmla="*/ 125 w 629"/>
                  <a:gd name="T1" fmla="*/ 562 h 562"/>
                  <a:gd name="T2" fmla="*/ 116 w 629"/>
                  <a:gd name="T3" fmla="*/ 559 h 562"/>
                  <a:gd name="T4" fmla="*/ 0 w 629"/>
                  <a:gd name="T5" fmla="*/ 314 h 562"/>
                  <a:gd name="T6" fmla="*/ 314 w 629"/>
                  <a:gd name="T7" fmla="*/ 0 h 562"/>
                  <a:gd name="T8" fmla="*/ 629 w 629"/>
                  <a:gd name="T9" fmla="*/ 314 h 562"/>
                  <a:gd name="T10" fmla="*/ 518 w 629"/>
                  <a:gd name="T11" fmla="*/ 554 h 562"/>
                  <a:gd name="T12" fmla="*/ 498 w 629"/>
                  <a:gd name="T13" fmla="*/ 552 h 562"/>
                  <a:gd name="T14" fmla="*/ 500 w 629"/>
                  <a:gd name="T15" fmla="*/ 532 h 562"/>
                  <a:gd name="T16" fmla="*/ 601 w 629"/>
                  <a:gd name="T17" fmla="*/ 314 h 562"/>
                  <a:gd name="T18" fmla="*/ 314 w 629"/>
                  <a:gd name="T19" fmla="*/ 28 h 562"/>
                  <a:gd name="T20" fmla="*/ 28 w 629"/>
                  <a:gd name="T21" fmla="*/ 314 h 562"/>
                  <a:gd name="T22" fmla="*/ 134 w 629"/>
                  <a:gd name="T23" fmla="*/ 537 h 562"/>
                  <a:gd name="T24" fmla="*/ 136 w 629"/>
                  <a:gd name="T25" fmla="*/ 557 h 562"/>
                  <a:gd name="T26" fmla="*/ 125 w 629"/>
                  <a:gd name="T2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9" h="562">
                    <a:moveTo>
                      <a:pt x="125" y="562"/>
                    </a:moveTo>
                    <a:cubicBezTo>
                      <a:pt x="122" y="562"/>
                      <a:pt x="119" y="561"/>
                      <a:pt x="116" y="559"/>
                    </a:cubicBezTo>
                    <a:cubicBezTo>
                      <a:pt x="42" y="499"/>
                      <a:pt x="0" y="410"/>
                      <a:pt x="0" y="314"/>
                    </a:cubicBezTo>
                    <a:cubicBezTo>
                      <a:pt x="0" y="141"/>
                      <a:pt x="141" y="0"/>
                      <a:pt x="314" y="0"/>
                    </a:cubicBezTo>
                    <a:cubicBezTo>
                      <a:pt x="488" y="0"/>
                      <a:pt x="629" y="141"/>
                      <a:pt x="629" y="314"/>
                    </a:cubicBezTo>
                    <a:cubicBezTo>
                      <a:pt x="629" y="407"/>
                      <a:pt x="589" y="494"/>
                      <a:pt x="518" y="554"/>
                    </a:cubicBezTo>
                    <a:cubicBezTo>
                      <a:pt x="512" y="559"/>
                      <a:pt x="503" y="558"/>
                      <a:pt x="498" y="552"/>
                    </a:cubicBezTo>
                    <a:cubicBezTo>
                      <a:pt x="493" y="546"/>
                      <a:pt x="494" y="537"/>
                      <a:pt x="500" y="532"/>
                    </a:cubicBezTo>
                    <a:cubicBezTo>
                      <a:pt x="564" y="478"/>
                      <a:pt x="601" y="398"/>
                      <a:pt x="601" y="314"/>
                    </a:cubicBezTo>
                    <a:cubicBezTo>
                      <a:pt x="601" y="156"/>
                      <a:pt x="472" y="28"/>
                      <a:pt x="314" y="28"/>
                    </a:cubicBezTo>
                    <a:cubicBezTo>
                      <a:pt x="156" y="28"/>
                      <a:pt x="28" y="156"/>
                      <a:pt x="28" y="314"/>
                    </a:cubicBezTo>
                    <a:cubicBezTo>
                      <a:pt x="28" y="401"/>
                      <a:pt x="67" y="483"/>
                      <a:pt x="134" y="537"/>
                    </a:cubicBezTo>
                    <a:cubicBezTo>
                      <a:pt x="140" y="542"/>
                      <a:pt x="141" y="551"/>
                      <a:pt x="136" y="557"/>
                    </a:cubicBezTo>
                    <a:cubicBezTo>
                      <a:pt x="133" y="560"/>
                      <a:pt x="129" y="562"/>
                      <a:pt x="125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46">
                <a:extLst>
                  <a:ext uri="{FF2B5EF4-FFF2-40B4-BE49-F238E27FC236}">
                    <a16:creationId xmlns:a16="http://schemas.microsoft.com/office/drawing/2014/main" id="{3EB11233-E10B-499A-823B-AACEC742C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2150" y="3197225"/>
                <a:ext cx="161925" cy="50800"/>
              </a:xfrm>
              <a:custGeom>
                <a:avLst/>
                <a:gdLst>
                  <a:gd name="T0" fmla="*/ 74 w 150"/>
                  <a:gd name="T1" fmla="*/ 47 h 47"/>
                  <a:gd name="T2" fmla="*/ 7 w 150"/>
                  <a:gd name="T3" fmla="*/ 28 h 47"/>
                  <a:gd name="T4" fmla="*/ 5 w 150"/>
                  <a:gd name="T5" fmla="*/ 8 h 47"/>
                  <a:gd name="T6" fmla="*/ 25 w 150"/>
                  <a:gd name="T7" fmla="*/ 6 h 47"/>
                  <a:gd name="T8" fmla="*/ 74 w 150"/>
                  <a:gd name="T9" fmla="*/ 19 h 47"/>
                  <a:gd name="T10" fmla="*/ 126 w 150"/>
                  <a:gd name="T11" fmla="*/ 5 h 47"/>
                  <a:gd name="T12" fmla="*/ 145 w 150"/>
                  <a:gd name="T13" fmla="*/ 8 h 47"/>
                  <a:gd name="T14" fmla="*/ 142 w 150"/>
                  <a:gd name="T15" fmla="*/ 27 h 47"/>
                  <a:gd name="T16" fmla="*/ 74 w 150"/>
                  <a:gd name="T1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47">
                    <a:moveTo>
                      <a:pt x="74" y="47"/>
                    </a:moveTo>
                    <a:cubicBezTo>
                      <a:pt x="54" y="47"/>
                      <a:pt x="29" y="45"/>
                      <a:pt x="7" y="28"/>
                    </a:cubicBezTo>
                    <a:cubicBezTo>
                      <a:pt x="1" y="23"/>
                      <a:pt x="0" y="14"/>
                      <a:pt x="5" y="8"/>
                    </a:cubicBezTo>
                    <a:cubicBezTo>
                      <a:pt x="10" y="2"/>
                      <a:pt x="19" y="1"/>
                      <a:pt x="25" y="6"/>
                    </a:cubicBezTo>
                    <a:cubicBezTo>
                      <a:pt x="39" y="17"/>
                      <a:pt x="58" y="19"/>
                      <a:pt x="74" y="19"/>
                    </a:cubicBezTo>
                    <a:cubicBezTo>
                      <a:pt x="96" y="19"/>
                      <a:pt x="113" y="14"/>
                      <a:pt x="126" y="5"/>
                    </a:cubicBezTo>
                    <a:cubicBezTo>
                      <a:pt x="132" y="0"/>
                      <a:pt x="141" y="1"/>
                      <a:pt x="145" y="8"/>
                    </a:cubicBezTo>
                    <a:cubicBezTo>
                      <a:pt x="150" y="14"/>
                      <a:pt x="149" y="23"/>
                      <a:pt x="142" y="27"/>
                    </a:cubicBezTo>
                    <a:cubicBezTo>
                      <a:pt x="125" y="41"/>
                      <a:pt x="102" y="47"/>
                      <a:pt x="74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47">
                <a:extLst>
                  <a:ext uri="{FF2B5EF4-FFF2-40B4-BE49-F238E27FC236}">
                    <a16:creationId xmlns:a16="http://schemas.microsoft.com/office/drawing/2014/main" id="{DB0157E9-65CD-E8DC-1540-77AB5ADC35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8325" y="2909888"/>
                <a:ext cx="407987" cy="282575"/>
              </a:xfrm>
              <a:custGeom>
                <a:avLst/>
                <a:gdLst>
                  <a:gd name="T0" fmla="*/ 323 w 377"/>
                  <a:gd name="T1" fmla="*/ 261 h 261"/>
                  <a:gd name="T2" fmla="*/ 54 w 377"/>
                  <a:gd name="T3" fmla="*/ 261 h 261"/>
                  <a:gd name="T4" fmla="*/ 0 w 377"/>
                  <a:gd name="T5" fmla="*/ 207 h 261"/>
                  <a:gd name="T6" fmla="*/ 16 w 377"/>
                  <a:gd name="T7" fmla="*/ 168 h 261"/>
                  <a:gd name="T8" fmla="*/ 0 w 377"/>
                  <a:gd name="T9" fmla="*/ 130 h 261"/>
                  <a:gd name="T10" fmla="*/ 16 w 377"/>
                  <a:gd name="T11" fmla="*/ 92 h 261"/>
                  <a:gd name="T12" fmla="*/ 0 w 377"/>
                  <a:gd name="T13" fmla="*/ 54 h 261"/>
                  <a:gd name="T14" fmla="*/ 54 w 377"/>
                  <a:gd name="T15" fmla="*/ 0 h 261"/>
                  <a:gd name="T16" fmla="*/ 323 w 377"/>
                  <a:gd name="T17" fmla="*/ 0 h 261"/>
                  <a:gd name="T18" fmla="*/ 377 w 377"/>
                  <a:gd name="T19" fmla="*/ 54 h 261"/>
                  <a:gd name="T20" fmla="*/ 361 w 377"/>
                  <a:gd name="T21" fmla="*/ 92 h 261"/>
                  <a:gd name="T22" fmla="*/ 377 w 377"/>
                  <a:gd name="T23" fmla="*/ 130 h 261"/>
                  <a:gd name="T24" fmla="*/ 361 w 377"/>
                  <a:gd name="T25" fmla="*/ 168 h 261"/>
                  <a:gd name="T26" fmla="*/ 377 w 377"/>
                  <a:gd name="T27" fmla="*/ 207 h 261"/>
                  <a:gd name="T28" fmla="*/ 323 w 377"/>
                  <a:gd name="T29" fmla="*/ 261 h 261"/>
                  <a:gd name="T30" fmla="*/ 54 w 377"/>
                  <a:gd name="T31" fmla="*/ 28 h 261"/>
                  <a:gd name="T32" fmla="*/ 28 w 377"/>
                  <a:gd name="T33" fmla="*/ 54 h 261"/>
                  <a:gd name="T34" fmla="*/ 46 w 377"/>
                  <a:gd name="T35" fmla="*/ 79 h 261"/>
                  <a:gd name="T36" fmla="*/ 56 w 377"/>
                  <a:gd name="T37" fmla="*/ 92 h 261"/>
                  <a:gd name="T38" fmla="*/ 46 w 377"/>
                  <a:gd name="T39" fmla="*/ 105 h 261"/>
                  <a:gd name="T40" fmla="*/ 28 w 377"/>
                  <a:gd name="T41" fmla="*/ 130 h 261"/>
                  <a:gd name="T42" fmla="*/ 46 w 377"/>
                  <a:gd name="T43" fmla="*/ 155 h 261"/>
                  <a:gd name="T44" fmla="*/ 56 w 377"/>
                  <a:gd name="T45" fmla="*/ 168 h 261"/>
                  <a:gd name="T46" fmla="*/ 46 w 377"/>
                  <a:gd name="T47" fmla="*/ 181 h 261"/>
                  <a:gd name="T48" fmla="*/ 28 w 377"/>
                  <a:gd name="T49" fmla="*/ 207 h 261"/>
                  <a:gd name="T50" fmla="*/ 54 w 377"/>
                  <a:gd name="T51" fmla="*/ 233 h 261"/>
                  <a:gd name="T52" fmla="*/ 323 w 377"/>
                  <a:gd name="T53" fmla="*/ 233 h 261"/>
                  <a:gd name="T54" fmla="*/ 349 w 377"/>
                  <a:gd name="T55" fmla="*/ 207 h 261"/>
                  <a:gd name="T56" fmla="*/ 331 w 377"/>
                  <a:gd name="T57" fmla="*/ 181 h 261"/>
                  <a:gd name="T58" fmla="*/ 321 w 377"/>
                  <a:gd name="T59" fmla="*/ 168 h 261"/>
                  <a:gd name="T60" fmla="*/ 331 w 377"/>
                  <a:gd name="T61" fmla="*/ 155 h 261"/>
                  <a:gd name="T62" fmla="*/ 349 w 377"/>
                  <a:gd name="T63" fmla="*/ 130 h 261"/>
                  <a:gd name="T64" fmla="*/ 331 w 377"/>
                  <a:gd name="T65" fmla="*/ 105 h 261"/>
                  <a:gd name="T66" fmla="*/ 321 w 377"/>
                  <a:gd name="T67" fmla="*/ 92 h 261"/>
                  <a:gd name="T68" fmla="*/ 331 w 377"/>
                  <a:gd name="T69" fmla="*/ 79 h 261"/>
                  <a:gd name="T70" fmla="*/ 349 w 377"/>
                  <a:gd name="T71" fmla="*/ 54 h 261"/>
                  <a:gd name="T72" fmla="*/ 323 w 377"/>
                  <a:gd name="T73" fmla="*/ 28 h 261"/>
                  <a:gd name="T74" fmla="*/ 54 w 377"/>
                  <a:gd name="T75" fmla="*/ 2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7" h="261">
                    <a:moveTo>
                      <a:pt x="323" y="261"/>
                    </a:moveTo>
                    <a:cubicBezTo>
                      <a:pt x="54" y="261"/>
                      <a:pt x="54" y="261"/>
                      <a:pt x="54" y="261"/>
                    </a:cubicBezTo>
                    <a:cubicBezTo>
                      <a:pt x="24" y="261"/>
                      <a:pt x="0" y="237"/>
                      <a:pt x="0" y="207"/>
                    </a:cubicBezTo>
                    <a:cubicBezTo>
                      <a:pt x="0" y="192"/>
                      <a:pt x="6" y="178"/>
                      <a:pt x="16" y="168"/>
                    </a:cubicBezTo>
                    <a:cubicBezTo>
                      <a:pt x="6" y="158"/>
                      <a:pt x="0" y="145"/>
                      <a:pt x="0" y="130"/>
                    </a:cubicBezTo>
                    <a:cubicBezTo>
                      <a:pt x="0" y="115"/>
                      <a:pt x="6" y="102"/>
                      <a:pt x="16" y="92"/>
                    </a:cubicBezTo>
                    <a:cubicBezTo>
                      <a:pt x="6" y="82"/>
                      <a:pt x="0" y="69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53" y="0"/>
                      <a:pt x="377" y="24"/>
                      <a:pt x="377" y="54"/>
                    </a:cubicBezTo>
                    <a:cubicBezTo>
                      <a:pt x="377" y="69"/>
                      <a:pt x="371" y="82"/>
                      <a:pt x="361" y="92"/>
                    </a:cubicBezTo>
                    <a:cubicBezTo>
                      <a:pt x="371" y="102"/>
                      <a:pt x="377" y="115"/>
                      <a:pt x="377" y="130"/>
                    </a:cubicBezTo>
                    <a:cubicBezTo>
                      <a:pt x="377" y="145"/>
                      <a:pt x="371" y="158"/>
                      <a:pt x="361" y="168"/>
                    </a:cubicBezTo>
                    <a:cubicBezTo>
                      <a:pt x="371" y="178"/>
                      <a:pt x="377" y="192"/>
                      <a:pt x="377" y="207"/>
                    </a:cubicBezTo>
                    <a:cubicBezTo>
                      <a:pt x="377" y="237"/>
                      <a:pt x="353" y="261"/>
                      <a:pt x="323" y="261"/>
                    </a:cubicBezTo>
                    <a:close/>
                    <a:moveTo>
                      <a:pt x="54" y="28"/>
                    </a:moveTo>
                    <a:cubicBezTo>
                      <a:pt x="40" y="28"/>
                      <a:pt x="28" y="40"/>
                      <a:pt x="28" y="54"/>
                    </a:cubicBezTo>
                    <a:cubicBezTo>
                      <a:pt x="28" y="65"/>
                      <a:pt x="35" y="75"/>
                      <a:pt x="46" y="79"/>
                    </a:cubicBezTo>
                    <a:cubicBezTo>
                      <a:pt x="52" y="80"/>
                      <a:pt x="56" y="86"/>
                      <a:pt x="56" y="92"/>
                    </a:cubicBezTo>
                    <a:cubicBezTo>
                      <a:pt x="56" y="98"/>
                      <a:pt x="52" y="104"/>
                      <a:pt x="46" y="105"/>
                    </a:cubicBezTo>
                    <a:cubicBezTo>
                      <a:pt x="35" y="109"/>
                      <a:pt x="28" y="119"/>
                      <a:pt x="28" y="130"/>
                    </a:cubicBezTo>
                    <a:cubicBezTo>
                      <a:pt x="28" y="141"/>
                      <a:pt x="35" y="151"/>
                      <a:pt x="46" y="155"/>
                    </a:cubicBezTo>
                    <a:cubicBezTo>
                      <a:pt x="52" y="156"/>
                      <a:pt x="56" y="162"/>
                      <a:pt x="56" y="168"/>
                    </a:cubicBezTo>
                    <a:cubicBezTo>
                      <a:pt x="56" y="174"/>
                      <a:pt x="52" y="180"/>
                      <a:pt x="46" y="181"/>
                    </a:cubicBezTo>
                    <a:cubicBezTo>
                      <a:pt x="36" y="185"/>
                      <a:pt x="28" y="195"/>
                      <a:pt x="28" y="207"/>
                    </a:cubicBezTo>
                    <a:cubicBezTo>
                      <a:pt x="28" y="221"/>
                      <a:pt x="40" y="233"/>
                      <a:pt x="54" y="233"/>
                    </a:cubicBezTo>
                    <a:cubicBezTo>
                      <a:pt x="323" y="233"/>
                      <a:pt x="323" y="233"/>
                      <a:pt x="323" y="233"/>
                    </a:cubicBezTo>
                    <a:cubicBezTo>
                      <a:pt x="337" y="233"/>
                      <a:pt x="349" y="221"/>
                      <a:pt x="349" y="207"/>
                    </a:cubicBezTo>
                    <a:cubicBezTo>
                      <a:pt x="349" y="195"/>
                      <a:pt x="341" y="185"/>
                      <a:pt x="331" y="181"/>
                    </a:cubicBezTo>
                    <a:cubicBezTo>
                      <a:pt x="325" y="180"/>
                      <a:pt x="321" y="174"/>
                      <a:pt x="321" y="168"/>
                    </a:cubicBezTo>
                    <a:cubicBezTo>
                      <a:pt x="321" y="162"/>
                      <a:pt x="325" y="156"/>
                      <a:pt x="331" y="155"/>
                    </a:cubicBezTo>
                    <a:cubicBezTo>
                      <a:pt x="342" y="151"/>
                      <a:pt x="349" y="141"/>
                      <a:pt x="349" y="130"/>
                    </a:cubicBezTo>
                    <a:cubicBezTo>
                      <a:pt x="349" y="119"/>
                      <a:pt x="342" y="109"/>
                      <a:pt x="331" y="105"/>
                    </a:cubicBezTo>
                    <a:cubicBezTo>
                      <a:pt x="325" y="104"/>
                      <a:pt x="321" y="98"/>
                      <a:pt x="321" y="92"/>
                    </a:cubicBezTo>
                    <a:cubicBezTo>
                      <a:pt x="321" y="86"/>
                      <a:pt x="325" y="80"/>
                      <a:pt x="331" y="79"/>
                    </a:cubicBezTo>
                    <a:cubicBezTo>
                      <a:pt x="342" y="75"/>
                      <a:pt x="349" y="65"/>
                      <a:pt x="349" y="54"/>
                    </a:cubicBezTo>
                    <a:cubicBezTo>
                      <a:pt x="349" y="40"/>
                      <a:pt x="337" y="28"/>
                      <a:pt x="323" y="28"/>
                    </a:cubicBezTo>
                    <a:lnTo>
                      <a:pt x="5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48">
                <a:extLst>
                  <a:ext uri="{FF2B5EF4-FFF2-40B4-BE49-F238E27FC236}">
                    <a16:creationId xmlns:a16="http://schemas.microsoft.com/office/drawing/2014/main" id="{7C986BE2-E07C-0FF9-4347-5BC0BDE31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288" y="2995613"/>
                <a:ext cx="246062" cy="30162"/>
              </a:xfrm>
              <a:custGeom>
                <a:avLst/>
                <a:gdLst>
                  <a:gd name="T0" fmla="*/ 213 w 227"/>
                  <a:gd name="T1" fmla="*/ 28 h 28"/>
                  <a:gd name="T2" fmla="*/ 14 w 227"/>
                  <a:gd name="T3" fmla="*/ 28 h 28"/>
                  <a:gd name="T4" fmla="*/ 0 w 227"/>
                  <a:gd name="T5" fmla="*/ 14 h 28"/>
                  <a:gd name="T6" fmla="*/ 14 w 227"/>
                  <a:gd name="T7" fmla="*/ 0 h 28"/>
                  <a:gd name="T8" fmla="*/ 213 w 227"/>
                  <a:gd name="T9" fmla="*/ 0 h 28"/>
                  <a:gd name="T10" fmla="*/ 227 w 227"/>
                  <a:gd name="T11" fmla="*/ 14 h 28"/>
                  <a:gd name="T12" fmla="*/ 213 w 22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28">
                    <a:moveTo>
                      <a:pt x="213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21" y="0"/>
                      <a:pt x="227" y="6"/>
                      <a:pt x="227" y="14"/>
                    </a:cubicBezTo>
                    <a:cubicBezTo>
                      <a:pt x="227" y="22"/>
                      <a:pt x="221" y="28"/>
                      <a:pt x="2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id="{FCB3A6B1-7B23-EFCF-C1B2-8CB6E99F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9288" y="3076575"/>
                <a:ext cx="246062" cy="30162"/>
              </a:xfrm>
              <a:custGeom>
                <a:avLst/>
                <a:gdLst>
                  <a:gd name="T0" fmla="*/ 213 w 227"/>
                  <a:gd name="T1" fmla="*/ 28 h 28"/>
                  <a:gd name="T2" fmla="*/ 14 w 227"/>
                  <a:gd name="T3" fmla="*/ 28 h 28"/>
                  <a:gd name="T4" fmla="*/ 0 w 227"/>
                  <a:gd name="T5" fmla="*/ 14 h 28"/>
                  <a:gd name="T6" fmla="*/ 14 w 227"/>
                  <a:gd name="T7" fmla="*/ 0 h 28"/>
                  <a:gd name="T8" fmla="*/ 213 w 227"/>
                  <a:gd name="T9" fmla="*/ 0 h 28"/>
                  <a:gd name="T10" fmla="*/ 227 w 227"/>
                  <a:gd name="T11" fmla="*/ 14 h 28"/>
                  <a:gd name="T12" fmla="*/ 213 w 227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28">
                    <a:moveTo>
                      <a:pt x="213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221" y="0"/>
                      <a:pt x="227" y="6"/>
                      <a:pt x="227" y="14"/>
                    </a:cubicBezTo>
                    <a:cubicBezTo>
                      <a:pt x="227" y="22"/>
                      <a:pt x="221" y="28"/>
                      <a:pt x="2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id="{493F3B6F-07D9-0FC8-FE89-F30FBF5B3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6750" y="2562225"/>
                <a:ext cx="211137" cy="376237"/>
              </a:xfrm>
              <a:custGeom>
                <a:avLst/>
                <a:gdLst>
                  <a:gd name="T0" fmla="*/ 195 w 195"/>
                  <a:gd name="T1" fmla="*/ 17 h 347"/>
                  <a:gd name="T2" fmla="*/ 188 w 195"/>
                  <a:gd name="T3" fmla="*/ 4 h 347"/>
                  <a:gd name="T4" fmla="*/ 169 w 195"/>
                  <a:gd name="T5" fmla="*/ 9 h 347"/>
                  <a:gd name="T6" fmla="*/ 153 w 195"/>
                  <a:gd name="T7" fmla="*/ 39 h 347"/>
                  <a:gd name="T8" fmla="*/ 139 w 195"/>
                  <a:gd name="T9" fmla="*/ 13 h 347"/>
                  <a:gd name="T10" fmla="*/ 132 w 195"/>
                  <a:gd name="T11" fmla="*/ 4 h 347"/>
                  <a:gd name="T12" fmla="*/ 113 w 195"/>
                  <a:gd name="T13" fmla="*/ 9 h 347"/>
                  <a:gd name="T14" fmla="*/ 97 w 195"/>
                  <a:gd name="T15" fmla="*/ 39 h 347"/>
                  <a:gd name="T16" fmla="*/ 84 w 195"/>
                  <a:gd name="T17" fmla="*/ 13 h 347"/>
                  <a:gd name="T18" fmla="*/ 77 w 195"/>
                  <a:gd name="T19" fmla="*/ 4 h 347"/>
                  <a:gd name="T20" fmla="*/ 58 w 195"/>
                  <a:gd name="T21" fmla="*/ 9 h 347"/>
                  <a:gd name="T22" fmla="*/ 41 w 195"/>
                  <a:gd name="T23" fmla="*/ 39 h 347"/>
                  <a:gd name="T24" fmla="*/ 26 w 195"/>
                  <a:gd name="T25" fmla="*/ 11 h 347"/>
                  <a:gd name="T26" fmla="*/ 8 w 195"/>
                  <a:gd name="T27" fmla="*/ 5 h 347"/>
                  <a:gd name="T28" fmla="*/ 0 w 195"/>
                  <a:gd name="T29" fmla="*/ 17 h 347"/>
                  <a:gd name="T30" fmla="*/ 0 w 195"/>
                  <a:gd name="T31" fmla="*/ 18 h 347"/>
                  <a:gd name="T32" fmla="*/ 0 w 195"/>
                  <a:gd name="T33" fmla="*/ 281 h 347"/>
                  <a:gd name="T34" fmla="*/ 14 w 195"/>
                  <a:gd name="T35" fmla="*/ 295 h 347"/>
                  <a:gd name="T36" fmla="*/ 28 w 195"/>
                  <a:gd name="T37" fmla="*/ 281 h 347"/>
                  <a:gd name="T38" fmla="*/ 28 w 195"/>
                  <a:gd name="T39" fmla="*/ 74 h 347"/>
                  <a:gd name="T40" fmla="*/ 29 w 195"/>
                  <a:gd name="T41" fmla="*/ 75 h 347"/>
                  <a:gd name="T42" fmla="*/ 41 w 195"/>
                  <a:gd name="T43" fmla="*/ 83 h 347"/>
                  <a:gd name="T44" fmla="*/ 41 w 195"/>
                  <a:gd name="T45" fmla="*/ 83 h 347"/>
                  <a:gd name="T46" fmla="*/ 53 w 195"/>
                  <a:gd name="T47" fmla="*/ 76 h 347"/>
                  <a:gd name="T48" fmla="*/ 69 w 195"/>
                  <a:gd name="T49" fmla="*/ 46 h 347"/>
                  <a:gd name="T50" fmla="*/ 85 w 195"/>
                  <a:gd name="T51" fmla="*/ 75 h 347"/>
                  <a:gd name="T52" fmla="*/ 97 w 195"/>
                  <a:gd name="T53" fmla="*/ 83 h 347"/>
                  <a:gd name="T54" fmla="*/ 97 w 195"/>
                  <a:gd name="T55" fmla="*/ 83 h 347"/>
                  <a:gd name="T56" fmla="*/ 109 w 195"/>
                  <a:gd name="T57" fmla="*/ 76 h 347"/>
                  <a:gd name="T58" fmla="*/ 125 w 195"/>
                  <a:gd name="T59" fmla="*/ 46 h 347"/>
                  <a:gd name="T60" fmla="*/ 141 w 195"/>
                  <a:gd name="T61" fmla="*/ 76 h 347"/>
                  <a:gd name="T62" fmla="*/ 153 w 195"/>
                  <a:gd name="T63" fmla="*/ 83 h 347"/>
                  <a:gd name="T64" fmla="*/ 153 w 195"/>
                  <a:gd name="T65" fmla="*/ 83 h 347"/>
                  <a:gd name="T66" fmla="*/ 165 w 195"/>
                  <a:gd name="T67" fmla="*/ 76 h 347"/>
                  <a:gd name="T68" fmla="*/ 167 w 195"/>
                  <a:gd name="T69" fmla="*/ 72 h 347"/>
                  <a:gd name="T70" fmla="*/ 167 w 195"/>
                  <a:gd name="T71" fmla="*/ 333 h 347"/>
                  <a:gd name="T72" fmla="*/ 181 w 195"/>
                  <a:gd name="T73" fmla="*/ 347 h 347"/>
                  <a:gd name="T74" fmla="*/ 195 w 195"/>
                  <a:gd name="T75" fmla="*/ 333 h 347"/>
                  <a:gd name="T76" fmla="*/ 195 w 195"/>
                  <a:gd name="T77" fmla="*/ 18 h 347"/>
                  <a:gd name="T78" fmla="*/ 195 w 195"/>
                  <a:gd name="T79" fmla="*/ 1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5" h="347">
                    <a:moveTo>
                      <a:pt x="195" y="17"/>
                    </a:moveTo>
                    <a:cubicBezTo>
                      <a:pt x="195" y="12"/>
                      <a:pt x="193" y="6"/>
                      <a:pt x="188" y="4"/>
                    </a:cubicBezTo>
                    <a:cubicBezTo>
                      <a:pt x="181" y="0"/>
                      <a:pt x="172" y="3"/>
                      <a:pt x="169" y="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39" y="13"/>
                      <a:pt x="139" y="13"/>
                      <a:pt x="139" y="13"/>
                    </a:cubicBezTo>
                    <a:cubicBezTo>
                      <a:pt x="138" y="9"/>
                      <a:pt x="135" y="6"/>
                      <a:pt x="132" y="4"/>
                    </a:cubicBezTo>
                    <a:cubicBezTo>
                      <a:pt x="125" y="0"/>
                      <a:pt x="116" y="3"/>
                      <a:pt x="113" y="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9"/>
                      <a:pt x="80" y="6"/>
                      <a:pt x="77" y="4"/>
                    </a:cubicBezTo>
                    <a:cubicBezTo>
                      <a:pt x="70" y="0"/>
                      <a:pt x="61" y="2"/>
                      <a:pt x="58" y="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3" y="4"/>
                      <a:pt x="14" y="1"/>
                      <a:pt x="8" y="5"/>
                    </a:cubicBezTo>
                    <a:cubicBezTo>
                      <a:pt x="3" y="7"/>
                      <a:pt x="0" y="12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81"/>
                      <a:pt x="0" y="281"/>
                      <a:pt x="0" y="281"/>
                    </a:cubicBezTo>
                    <a:cubicBezTo>
                      <a:pt x="0" y="289"/>
                      <a:pt x="6" y="295"/>
                      <a:pt x="14" y="295"/>
                    </a:cubicBezTo>
                    <a:cubicBezTo>
                      <a:pt x="22" y="295"/>
                      <a:pt x="28" y="289"/>
                      <a:pt x="28" y="281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1" y="80"/>
                      <a:pt x="36" y="83"/>
                      <a:pt x="41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6" y="83"/>
                      <a:pt x="51" y="80"/>
                      <a:pt x="53" y="7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85" y="75"/>
                      <a:pt x="85" y="75"/>
                      <a:pt x="85" y="75"/>
                    </a:cubicBezTo>
                    <a:cubicBezTo>
                      <a:pt x="87" y="80"/>
                      <a:pt x="92" y="83"/>
                      <a:pt x="97" y="83"/>
                    </a:cubicBezTo>
                    <a:cubicBezTo>
                      <a:pt x="97" y="83"/>
                      <a:pt x="97" y="83"/>
                      <a:pt x="97" y="83"/>
                    </a:cubicBezTo>
                    <a:cubicBezTo>
                      <a:pt x="102" y="83"/>
                      <a:pt x="107" y="80"/>
                      <a:pt x="109" y="76"/>
                    </a:cubicBezTo>
                    <a:cubicBezTo>
                      <a:pt x="125" y="46"/>
                      <a:pt x="125" y="46"/>
                      <a:pt x="125" y="4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3" y="80"/>
                      <a:pt x="148" y="83"/>
                      <a:pt x="153" y="83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8" y="83"/>
                      <a:pt x="163" y="80"/>
                      <a:pt x="165" y="76"/>
                    </a:cubicBezTo>
                    <a:cubicBezTo>
                      <a:pt x="167" y="72"/>
                      <a:pt x="167" y="72"/>
                      <a:pt x="167" y="72"/>
                    </a:cubicBezTo>
                    <a:cubicBezTo>
                      <a:pt x="167" y="333"/>
                      <a:pt x="167" y="333"/>
                      <a:pt x="167" y="333"/>
                    </a:cubicBezTo>
                    <a:cubicBezTo>
                      <a:pt x="167" y="341"/>
                      <a:pt x="173" y="347"/>
                      <a:pt x="181" y="347"/>
                    </a:cubicBezTo>
                    <a:cubicBezTo>
                      <a:pt x="189" y="347"/>
                      <a:pt x="195" y="341"/>
                      <a:pt x="195" y="333"/>
                    </a:cubicBezTo>
                    <a:cubicBezTo>
                      <a:pt x="195" y="18"/>
                      <a:pt x="195" y="18"/>
                      <a:pt x="195" y="18"/>
                    </a:cubicBezTo>
                    <a:cubicBezTo>
                      <a:pt x="195" y="18"/>
                      <a:pt x="195" y="18"/>
                      <a:pt x="195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4" name="사각형: 둥근 모서리 13">
            <a:extLst>
              <a:ext uri="{FF2B5EF4-FFF2-40B4-BE49-F238E27FC236}">
                <a16:creationId xmlns:a16="http://schemas.microsoft.com/office/drawing/2014/main" id="{92C591CD-56A8-4418-5683-55B202E9E017}"/>
              </a:ext>
            </a:extLst>
          </p:cNvPr>
          <p:cNvSpPr/>
          <p:nvPr/>
        </p:nvSpPr>
        <p:spPr bwMode="auto">
          <a:xfrm>
            <a:off x="5008916" y="2192086"/>
            <a:ext cx="2635250" cy="9398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4341980" y="2064220"/>
            <a:ext cx="1117600" cy="1117600"/>
            <a:chOff x="8091444" y="2619621"/>
            <a:chExt cx="1117600" cy="11176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83308E3-8A1D-0713-3E84-35FEAC36DE2B}"/>
                </a:ext>
              </a:extLst>
            </p:cNvPr>
            <p:cNvSpPr/>
            <p:nvPr/>
          </p:nvSpPr>
          <p:spPr bwMode="auto">
            <a:xfrm>
              <a:off x="8091444" y="2619621"/>
              <a:ext cx="1117600" cy="1117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127000" dir="5400000" algn="t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89F87D4-A93A-8A78-7D62-CF987EF0A5B6}"/>
                </a:ext>
              </a:extLst>
            </p:cNvPr>
            <p:cNvSpPr/>
            <p:nvPr/>
          </p:nvSpPr>
          <p:spPr bwMode="auto">
            <a:xfrm>
              <a:off x="8193938" y="2717296"/>
              <a:ext cx="889000" cy="889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4BCA234-D333-7E1A-07A1-A8B9E4F36527}"/>
                </a:ext>
              </a:extLst>
            </p:cNvPr>
            <p:cNvGrpSpPr/>
            <p:nvPr/>
          </p:nvGrpSpPr>
          <p:grpSpPr>
            <a:xfrm>
              <a:off x="8451113" y="2960658"/>
              <a:ext cx="374650" cy="402276"/>
              <a:chOff x="1690688" y="2355850"/>
              <a:chExt cx="882650" cy="947737"/>
            </a:xfrm>
            <a:solidFill>
              <a:schemeClr val="accent3"/>
            </a:solidFill>
          </p:grpSpPr>
          <p:sp>
            <p:nvSpPr>
              <p:cNvPr id="39" name="Freeform 281">
                <a:extLst>
                  <a:ext uri="{FF2B5EF4-FFF2-40B4-BE49-F238E27FC236}">
                    <a16:creationId xmlns:a16="http://schemas.microsoft.com/office/drawing/2014/main" id="{AA7DCEB2-AD6D-3F62-69C8-03CDD1A5B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963" y="2476500"/>
                <a:ext cx="800100" cy="584200"/>
              </a:xfrm>
              <a:custGeom>
                <a:avLst/>
                <a:gdLst>
                  <a:gd name="T0" fmla="*/ 736 w 750"/>
                  <a:gd name="T1" fmla="*/ 548 h 548"/>
                  <a:gd name="T2" fmla="*/ 14 w 750"/>
                  <a:gd name="T3" fmla="*/ 548 h 548"/>
                  <a:gd name="T4" fmla="*/ 0 w 750"/>
                  <a:gd name="T5" fmla="*/ 534 h 548"/>
                  <a:gd name="T6" fmla="*/ 0 w 750"/>
                  <a:gd name="T7" fmla="*/ 14 h 548"/>
                  <a:gd name="T8" fmla="*/ 14 w 750"/>
                  <a:gd name="T9" fmla="*/ 0 h 548"/>
                  <a:gd name="T10" fmla="*/ 28 w 750"/>
                  <a:gd name="T11" fmla="*/ 14 h 548"/>
                  <a:gd name="T12" fmla="*/ 28 w 750"/>
                  <a:gd name="T13" fmla="*/ 520 h 548"/>
                  <a:gd name="T14" fmla="*/ 722 w 750"/>
                  <a:gd name="T15" fmla="*/ 520 h 548"/>
                  <a:gd name="T16" fmla="*/ 722 w 750"/>
                  <a:gd name="T17" fmla="*/ 17 h 548"/>
                  <a:gd name="T18" fmla="*/ 736 w 750"/>
                  <a:gd name="T19" fmla="*/ 3 h 548"/>
                  <a:gd name="T20" fmla="*/ 750 w 750"/>
                  <a:gd name="T21" fmla="*/ 17 h 548"/>
                  <a:gd name="T22" fmla="*/ 750 w 750"/>
                  <a:gd name="T23" fmla="*/ 534 h 548"/>
                  <a:gd name="T24" fmla="*/ 736 w 750"/>
                  <a:gd name="T25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0" h="548">
                    <a:moveTo>
                      <a:pt x="736" y="548"/>
                    </a:moveTo>
                    <a:cubicBezTo>
                      <a:pt x="14" y="548"/>
                      <a:pt x="14" y="548"/>
                      <a:pt x="14" y="548"/>
                    </a:cubicBezTo>
                    <a:cubicBezTo>
                      <a:pt x="6" y="548"/>
                      <a:pt x="0" y="542"/>
                      <a:pt x="0" y="53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520"/>
                      <a:pt x="28" y="520"/>
                      <a:pt x="28" y="520"/>
                    </a:cubicBezTo>
                    <a:cubicBezTo>
                      <a:pt x="722" y="520"/>
                      <a:pt x="722" y="520"/>
                      <a:pt x="722" y="520"/>
                    </a:cubicBezTo>
                    <a:cubicBezTo>
                      <a:pt x="722" y="17"/>
                      <a:pt x="722" y="17"/>
                      <a:pt x="722" y="17"/>
                    </a:cubicBezTo>
                    <a:cubicBezTo>
                      <a:pt x="722" y="9"/>
                      <a:pt x="729" y="3"/>
                      <a:pt x="736" y="3"/>
                    </a:cubicBezTo>
                    <a:cubicBezTo>
                      <a:pt x="744" y="3"/>
                      <a:pt x="750" y="9"/>
                      <a:pt x="750" y="17"/>
                    </a:cubicBezTo>
                    <a:cubicBezTo>
                      <a:pt x="750" y="534"/>
                      <a:pt x="750" y="534"/>
                      <a:pt x="750" y="534"/>
                    </a:cubicBezTo>
                    <a:cubicBezTo>
                      <a:pt x="750" y="542"/>
                      <a:pt x="744" y="548"/>
                      <a:pt x="736" y="5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285">
                <a:extLst>
                  <a:ext uri="{FF2B5EF4-FFF2-40B4-BE49-F238E27FC236}">
                    <a16:creationId xmlns:a16="http://schemas.microsoft.com/office/drawing/2014/main" id="{705B24D1-CCD6-DF6B-20C9-E202456A69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90688" y="2355850"/>
                <a:ext cx="882650" cy="115887"/>
              </a:xfrm>
              <a:custGeom>
                <a:avLst/>
                <a:gdLst>
                  <a:gd name="T0" fmla="*/ 814 w 828"/>
                  <a:gd name="T1" fmla="*/ 108 h 108"/>
                  <a:gd name="T2" fmla="*/ 14 w 828"/>
                  <a:gd name="T3" fmla="*/ 108 h 108"/>
                  <a:gd name="T4" fmla="*/ 0 w 828"/>
                  <a:gd name="T5" fmla="*/ 94 h 108"/>
                  <a:gd name="T6" fmla="*/ 0 w 828"/>
                  <a:gd name="T7" fmla="*/ 14 h 108"/>
                  <a:gd name="T8" fmla="*/ 14 w 828"/>
                  <a:gd name="T9" fmla="*/ 0 h 108"/>
                  <a:gd name="T10" fmla="*/ 814 w 828"/>
                  <a:gd name="T11" fmla="*/ 0 h 108"/>
                  <a:gd name="T12" fmla="*/ 828 w 828"/>
                  <a:gd name="T13" fmla="*/ 14 h 108"/>
                  <a:gd name="T14" fmla="*/ 828 w 828"/>
                  <a:gd name="T15" fmla="*/ 94 h 108"/>
                  <a:gd name="T16" fmla="*/ 814 w 828"/>
                  <a:gd name="T17" fmla="*/ 108 h 108"/>
                  <a:gd name="T18" fmla="*/ 28 w 828"/>
                  <a:gd name="T19" fmla="*/ 80 h 108"/>
                  <a:gd name="T20" fmla="*/ 800 w 828"/>
                  <a:gd name="T21" fmla="*/ 80 h 108"/>
                  <a:gd name="T22" fmla="*/ 800 w 828"/>
                  <a:gd name="T23" fmla="*/ 28 h 108"/>
                  <a:gd name="T24" fmla="*/ 28 w 828"/>
                  <a:gd name="T25" fmla="*/ 28 h 108"/>
                  <a:gd name="T26" fmla="*/ 28 w 828"/>
                  <a:gd name="T27" fmla="*/ 8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8" h="108">
                    <a:moveTo>
                      <a:pt x="814" y="108"/>
                    </a:moveTo>
                    <a:cubicBezTo>
                      <a:pt x="14" y="108"/>
                      <a:pt x="14" y="108"/>
                      <a:pt x="14" y="108"/>
                    </a:cubicBezTo>
                    <a:cubicBezTo>
                      <a:pt x="7" y="108"/>
                      <a:pt x="0" y="102"/>
                      <a:pt x="0" y="9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814" y="0"/>
                      <a:pt x="814" y="0"/>
                      <a:pt x="814" y="0"/>
                    </a:cubicBezTo>
                    <a:cubicBezTo>
                      <a:pt x="822" y="0"/>
                      <a:pt x="828" y="7"/>
                      <a:pt x="828" y="14"/>
                    </a:cubicBezTo>
                    <a:cubicBezTo>
                      <a:pt x="828" y="94"/>
                      <a:pt x="828" y="94"/>
                      <a:pt x="828" y="94"/>
                    </a:cubicBezTo>
                    <a:cubicBezTo>
                      <a:pt x="828" y="102"/>
                      <a:pt x="822" y="108"/>
                      <a:pt x="814" y="108"/>
                    </a:cubicBezTo>
                    <a:close/>
                    <a:moveTo>
                      <a:pt x="28" y="80"/>
                    </a:moveTo>
                    <a:cubicBezTo>
                      <a:pt x="800" y="80"/>
                      <a:pt x="800" y="80"/>
                      <a:pt x="800" y="80"/>
                    </a:cubicBezTo>
                    <a:cubicBezTo>
                      <a:pt x="800" y="28"/>
                      <a:pt x="800" y="28"/>
                      <a:pt x="800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286">
                <a:extLst>
                  <a:ext uri="{FF2B5EF4-FFF2-40B4-BE49-F238E27FC236}">
                    <a16:creationId xmlns:a16="http://schemas.microsoft.com/office/drawing/2014/main" id="{8399026D-5E04-2BF9-ADB6-D1AEA32FA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6913" y="3073400"/>
                <a:ext cx="330200" cy="63500"/>
              </a:xfrm>
              <a:custGeom>
                <a:avLst/>
                <a:gdLst>
                  <a:gd name="T0" fmla="*/ 296 w 310"/>
                  <a:gd name="T1" fmla="*/ 60 h 60"/>
                  <a:gd name="T2" fmla="*/ 14 w 310"/>
                  <a:gd name="T3" fmla="*/ 60 h 60"/>
                  <a:gd name="T4" fmla="*/ 0 w 310"/>
                  <a:gd name="T5" fmla="*/ 46 h 60"/>
                  <a:gd name="T6" fmla="*/ 0 w 310"/>
                  <a:gd name="T7" fmla="*/ 14 h 60"/>
                  <a:gd name="T8" fmla="*/ 14 w 310"/>
                  <a:gd name="T9" fmla="*/ 0 h 60"/>
                  <a:gd name="T10" fmla="*/ 28 w 310"/>
                  <a:gd name="T11" fmla="*/ 14 h 60"/>
                  <a:gd name="T12" fmla="*/ 28 w 310"/>
                  <a:gd name="T13" fmla="*/ 32 h 60"/>
                  <a:gd name="T14" fmla="*/ 282 w 310"/>
                  <a:gd name="T15" fmla="*/ 32 h 60"/>
                  <a:gd name="T16" fmla="*/ 282 w 310"/>
                  <a:gd name="T17" fmla="*/ 14 h 60"/>
                  <a:gd name="T18" fmla="*/ 296 w 310"/>
                  <a:gd name="T19" fmla="*/ 0 h 60"/>
                  <a:gd name="T20" fmla="*/ 310 w 310"/>
                  <a:gd name="T21" fmla="*/ 14 h 60"/>
                  <a:gd name="T22" fmla="*/ 310 w 310"/>
                  <a:gd name="T23" fmla="*/ 46 h 60"/>
                  <a:gd name="T24" fmla="*/ 296 w 310"/>
                  <a:gd name="T2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0" h="60">
                    <a:moveTo>
                      <a:pt x="296" y="60"/>
                    </a:moveTo>
                    <a:cubicBezTo>
                      <a:pt x="14" y="60"/>
                      <a:pt x="14" y="60"/>
                      <a:pt x="14" y="60"/>
                    </a:cubicBezTo>
                    <a:cubicBezTo>
                      <a:pt x="6" y="60"/>
                      <a:pt x="0" y="54"/>
                      <a:pt x="0" y="4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2" y="32"/>
                      <a:pt x="282" y="32"/>
                      <a:pt x="282" y="32"/>
                    </a:cubicBezTo>
                    <a:cubicBezTo>
                      <a:pt x="282" y="14"/>
                      <a:pt x="282" y="14"/>
                      <a:pt x="282" y="14"/>
                    </a:cubicBezTo>
                    <a:cubicBezTo>
                      <a:pt x="282" y="6"/>
                      <a:pt x="289" y="0"/>
                      <a:pt x="296" y="0"/>
                    </a:cubicBezTo>
                    <a:cubicBezTo>
                      <a:pt x="304" y="0"/>
                      <a:pt x="310" y="6"/>
                      <a:pt x="310" y="14"/>
                    </a:cubicBezTo>
                    <a:cubicBezTo>
                      <a:pt x="310" y="46"/>
                      <a:pt x="310" y="46"/>
                      <a:pt x="310" y="46"/>
                    </a:cubicBezTo>
                    <a:cubicBezTo>
                      <a:pt x="310" y="54"/>
                      <a:pt x="304" y="60"/>
                      <a:pt x="29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287">
                <a:extLst>
                  <a:ext uri="{FF2B5EF4-FFF2-40B4-BE49-F238E27FC236}">
                    <a16:creationId xmlns:a16="http://schemas.microsoft.com/office/drawing/2014/main" id="{740FBB03-AEC7-97B9-1D95-C82A72F51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725" y="3124200"/>
                <a:ext cx="30162" cy="179387"/>
              </a:xfrm>
              <a:custGeom>
                <a:avLst/>
                <a:gdLst>
                  <a:gd name="T0" fmla="*/ 14 w 28"/>
                  <a:gd name="T1" fmla="*/ 168 h 168"/>
                  <a:gd name="T2" fmla="*/ 0 w 28"/>
                  <a:gd name="T3" fmla="*/ 154 h 168"/>
                  <a:gd name="T4" fmla="*/ 0 w 28"/>
                  <a:gd name="T5" fmla="*/ 14 h 168"/>
                  <a:gd name="T6" fmla="*/ 14 w 28"/>
                  <a:gd name="T7" fmla="*/ 0 h 168"/>
                  <a:gd name="T8" fmla="*/ 28 w 28"/>
                  <a:gd name="T9" fmla="*/ 14 h 168"/>
                  <a:gd name="T10" fmla="*/ 28 w 28"/>
                  <a:gd name="T11" fmla="*/ 154 h 168"/>
                  <a:gd name="T12" fmla="*/ 14 w 28"/>
                  <a:gd name="T13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68">
                    <a:moveTo>
                      <a:pt x="14" y="168"/>
                    </a:moveTo>
                    <a:cubicBezTo>
                      <a:pt x="7" y="168"/>
                      <a:pt x="0" y="162"/>
                      <a:pt x="0" y="15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154"/>
                      <a:pt x="28" y="154"/>
                      <a:pt x="28" y="154"/>
                    </a:cubicBezTo>
                    <a:cubicBezTo>
                      <a:pt x="28" y="162"/>
                      <a:pt x="22" y="168"/>
                      <a:pt x="14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288">
                <a:extLst>
                  <a:ext uri="{FF2B5EF4-FFF2-40B4-BE49-F238E27FC236}">
                    <a16:creationId xmlns:a16="http://schemas.microsoft.com/office/drawing/2014/main" id="{1EF86293-BA4D-D36B-95FD-E320B563C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3111500"/>
                <a:ext cx="60325" cy="192087"/>
              </a:xfrm>
              <a:custGeom>
                <a:avLst/>
                <a:gdLst>
                  <a:gd name="T0" fmla="*/ 15 w 57"/>
                  <a:gd name="T1" fmla="*/ 180 h 180"/>
                  <a:gd name="T2" fmla="*/ 13 w 57"/>
                  <a:gd name="T3" fmla="*/ 180 h 180"/>
                  <a:gd name="T4" fmla="*/ 1 w 57"/>
                  <a:gd name="T5" fmla="*/ 164 h 180"/>
                  <a:gd name="T6" fmla="*/ 28 w 57"/>
                  <a:gd name="T7" fmla="*/ 12 h 180"/>
                  <a:gd name="T8" fmla="*/ 45 w 57"/>
                  <a:gd name="T9" fmla="*/ 1 h 180"/>
                  <a:gd name="T10" fmla="*/ 56 w 57"/>
                  <a:gd name="T11" fmla="*/ 17 h 180"/>
                  <a:gd name="T12" fmla="*/ 29 w 57"/>
                  <a:gd name="T13" fmla="*/ 169 h 180"/>
                  <a:gd name="T14" fmla="*/ 15 w 57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80">
                    <a:moveTo>
                      <a:pt x="15" y="180"/>
                    </a:moveTo>
                    <a:cubicBezTo>
                      <a:pt x="14" y="180"/>
                      <a:pt x="14" y="180"/>
                      <a:pt x="13" y="180"/>
                    </a:cubicBezTo>
                    <a:cubicBezTo>
                      <a:pt x="5" y="179"/>
                      <a:pt x="0" y="172"/>
                      <a:pt x="1" y="164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30" y="5"/>
                      <a:pt x="37" y="0"/>
                      <a:pt x="45" y="1"/>
                    </a:cubicBezTo>
                    <a:cubicBezTo>
                      <a:pt x="52" y="2"/>
                      <a:pt x="57" y="10"/>
                      <a:pt x="56" y="17"/>
                    </a:cubicBezTo>
                    <a:cubicBezTo>
                      <a:pt x="29" y="169"/>
                      <a:pt x="29" y="169"/>
                      <a:pt x="29" y="169"/>
                    </a:cubicBezTo>
                    <a:cubicBezTo>
                      <a:pt x="28" y="176"/>
                      <a:pt x="22" y="180"/>
                      <a:pt x="15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289">
                <a:extLst>
                  <a:ext uri="{FF2B5EF4-FFF2-40B4-BE49-F238E27FC236}">
                    <a16:creationId xmlns:a16="http://schemas.microsoft.com/office/drawing/2014/main" id="{BF15FB28-3B28-77BF-0763-C55E27A38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0113" y="3111500"/>
                <a:ext cx="61912" cy="192087"/>
              </a:xfrm>
              <a:custGeom>
                <a:avLst/>
                <a:gdLst>
                  <a:gd name="T0" fmla="*/ 43 w 58"/>
                  <a:gd name="T1" fmla="*/ 180 h 180"/>
                  <a:gd name="T2" fmla="*/ 29 w 58"/>
                  <a:gd name="T3" fmla="*/ 169 h 180"/>
                  <a:gd name="T4" fmla="*/ 2 w 58"/>
                  <a:gd name="T5" fmla="*/ 17 h 180"/>
                  <a:gd name="T6" fmla="*/ 13 w 58"/>
                  <a:gd name="T7" fmla="*/ 1 h 180"/>
                  <a:gd name="T8" fmla="*/ 29 w 58"/>
                  <a:gd name="T9" fmla="*/ 12 h 180"/>
                  <a:gd name="T10" fmla="*/ 56 w 58"/>
                  <a:gd name="T11" fmla="*/ 164 h 180"/>
                  <a:gd name="T12" fmla="*/ 45 w 58"/>
                  <a:gd name="T13" fmla="*/ 180 h 180"/>
                  <a:gd name="T14" fmla="*/ 43 w 58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180">
                    <a:moveTo>
                      <a:pt x="43" y="180"/>
                    </a:moveTo>
                    <a:cubicBezTo>
                      <a:pt x="36" y="180"/>
                      <a:pt x="30" y="176"/>
                      <a:pt x="29" y="16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0" y="10"/>
                      <a:pt x="6" y="2"/>
                      <a:pt x="13" y="1"/>
                    </a:cubicBezTo>
                    <a:cubicBezTo>
                      <a:pt x="21" y="0"/>
                      <a:pt x="28" y="5"/>
                      <a:pt x="29" y="12"/>
                    </a:cubicBezTo>
                    <a:cubicBezTo>
                      <a:pt x="56" y="164"/>
                      <a:pt x="56" y="164"/>
                      <a:pt x="56" y="164"/>
                    </a:cubicBezTo>
                    <a:cubicBezTo>
                      <a:pt x="58" y="172"/>
                      <a:pt x="53" y="179"/>
                      <a:pt x="45" y="180"/>
                    </a:cubicBezTo>
                    <a:cubicBezTo>
                      <a:pt x="44" y="180"/>
                      <a:pt x="43" y="180"/>
                      <a:pt x="4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290">
                <a:extLst>
                  <a:ext uri="{FF2B5EF4-FFF2-40B4-BE49-F238E27FC236}">
                    <a16:creationId xmlns:a16="http://schemas.microsoft.com/office/drawing/2014/main" id="{5523C324-CF4B-AA07-EB5C-0140A520D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3113" y="3109913"/>
                <a:ext cx="160337" cy="147637"/>
              </a:xfrm>
              <a:custGeom>
                <a:avLst/>
                <a:gdLst>
                  <a:gd name="T0" fmla="*/ 16 w 151"/>
                  <a:gd name="T1" fmla="*/ 137 h 137"/>
                  <a:gd name="T2" fmla="*/ 6 w 151"/>
                  <a:gd name="T3" fmla="*/ 133 h 137"/>
                  <a:gd name="T4" fmla="*/ 7 w 151"/>
                  <a:gd name="T5" fmla="*/ 113 h 137"/>
                  <a:gd name="T6" fmla="*/ 126 w 151"/>
                  <a:gd name="T7" fmla="*/ 5 h 137"/>
                  <a:gd name="T8" fmla="*/ 146 w 151"/>
                  <a:gd name="T9" fmla="*/ 6 h 137"/>
                  <a:gd name="T10" fmla="*/ 145 w 151"/>
                  <a:gd name="T11" fmla="*/ 26 h 137"/>
                  <a:gd name="T12" fmla="*/ 25 w 151"/>
                  <a:gd name="T13" fmla="*/ 134 h 137"/>
                  <a:gd name="T14" fmla="*/ 16 w 151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37">
                    <a:moveTo>
                      <a:pt x="16" y="137"/>
                    </a:moveTo>
                    <a:cubicBezTo>
                      <a:pt x="12" y="137"/>
                      <a:pt x="8" y="136"/>
                      <a:pt x="6" y="133"/>
                    </a:cubicBezTo>
                    <a:cubicBezTo>
                      <a:pt x="0" y="127"/>
                      <a:pt x="1" y="118"/>
                      <a:pt x="7" y="113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32" y="0"/>
                      <a:pt x="141" y="1"/>
                      <a:pt x="146" y="6"/>
                    </a:cubicBezTo>
                    <a:cubicBezTo>
                      <a:pt x="151" y="12"/>
                      <a:pt x="151" y="21"/>
                      <a:pt x="145" y="26"/>
                    </a:cubicBezTo>
                    <a:cubicBezTo>
                      <a:pt x="25" y="134"/>
                      <a:pt x="25" y="134"/>
                      <a:pt x="25" y="134"/>
                    </a:cubicBezTo>
                    <a:cubicBezTo>
                      <a:pt x="23" y="136"/>
                      <a:pt x="19" y="137"/>
                      <a:pt x="16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291">
                <a:extLst>
                  <a:ext uri="{FF2B5EF4-FFF2-40B4-BE49-F238E27FC236}">
                    <a16:creationId xmlns:a16="http://schemas.microsoft.com/office/drawing/2014/main" id="{44E18441-2620-DB89-BF23-C0E8F4803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750" y="3109913"/>
                <a:ext cx="160337" cy="147637"/>
              </a:xfrm>
              <a:custGeom>
                <a:avLst/>
                <a:gdLst>
                  <a:gd name="T0" fmla="*/ 135 w 150"/>
                  <a:gd name="T1" fmla="*/ 137 h 137"/>
                  <a:gd name="T2" fmla="*/ 125 w 150"/>
                  <a:gd name="T3" fmla="*/ 134 h 137"/>
                  <a:gd name="T4" fmla="*/ 6 w 150"/>
                  <a:gd name="T5" fmla="*/ 26 h 137"/>
                  <a:gd name="T6" fmla="*/ 5 w 150"/>
                  <a:gd name="T7" fmla="*/ 6 h 137"/>
                  <a:gd name="T8" fmla="*/ 25 w 150"/>
                  <a:gd name="T9" fmla="*/ 5 h 137"/>
                  <a:gd name="T10" fmla="*/ 144 w 150"/>
                  <a:gd name="T11" fmla="*/ 113 h 137"/>
                  <a:gd name="T12" fmla="*/ 145 w 150"/>
                  <a:gd name="T13" fmla="*/ 133 h 137"/>
                  <a:gd name="T14" fmla="*/ 135 w 150"/>
                  <a:gd name="T15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137">
                    <a:moveTo>
                      <a:pt x="135" y="137"/>
                    </a:moveTo>
                    <a:cubicBezTo>
                      <a:pt x="131" y="137"/>
                      <a:pt x="128" y="136"/>
                      <a:pt x="125" y="13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0" y="21"/>
                      <a:pt x="0" y="12"/>
                      <a:pt x="5" y="6"/>
                    </a:cubicBezTo>
                    <a:cubicBezTo>
                      <a:pt x="10" y="1"/>
                      <a:pt x="19" y="0"/>
                      <a:pt x="25" y="5"/>
                    </a:cubicBezTo>
                    <a:cubicBezTo>
                      <a:pt x="144" y="113"/>
                      <a:pt x="144" y="113"/>
                      <a:pt x="144" y="113"/>
                    </a:cubicBezTo>
                    <a:cubicBezTo>
                      <a:pt x="150" y="118"/>
                      <a:pt x="150" y="127"/>
                      <a:pt x="145" y="133"/>
                    </a:cubicBezTo>
                    <a:cubicBezTo>
                      <a:pt x="142" y="136"/>
                      <a:pt x="139" y="137"/>
                      <a:pt x="135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292">
                <a:extLst>
                  <a:ext uri="{FF2B5EF4-FFF2-40B4-BE49-F238E27FC236}">
                    <a16:creationId xmlns:a16="http://schemas.microsoft.com/office/drawing/2014/main" id="{B7769BD4-F0B1-7D21-0915-98B144D5C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013" y="2563813"/>
                <a:ext cx="536575" cy="396875"/>
              </a:xfrm>
              <a:custGeom>
                <a:avLst/>
                <a:gdLst>
                  <a:gd name="T0" fmla="*/ 503 w 503"/>
                  <a:gd name="T1" fmla="*/ 29 h 371"/>
                  <a:gd name="T2" fmla="*/ 474 w 503"/>
                  <a:gd name="T3" fmla="*/ 0 h 371"/>
                  <a:gd name="T4" fmla="*/ 444 w 503"/>
                  <a:gd name="T5" fmla="*/ 29 h 371"/>
                  <a:gd name="T6" fmla="*/ 456 w 503"/>
                  <a:gd name="T7" fmla="*/ 52 h 371"/>
                  <a:gd name="T8" fmla="*/ 389 w 503"/>
                  <a:gd name="T9" fmla="*/ 254 h 371"/>
                  <a:gd name="T10" fmla="*/ 373 w 503"/>
                  <a:gd name="T11" fmla="*/ 259 h 371"/>
                  <a:gd name="T12" fmla="*/ 286 w 503"/>
                  <a:gd name="T13" fmla="*/ 194 h 371"/>
                  <a:gd name="T14" fmla="*/ 287 w 503"/>
                  <a:gd name="T15" fmla="*/ 185 h 371"/>
                  <a:gd name="T16" fmla="*/ 258 w 503"/>
                  <a:gd name="T17" fmla="*/ 156 h 371"/>
                  <a:gd name="T18" fmla="*/ 228 w 503"/>
                  <a:gd name="T19" fmla="*/ 185 h 371"/>
                  <a:gd name="T20" fmla="*/ 235 w 503"/>
                  <a:gd name="T21" fmla="*/ 204 h 371"/>
                  <a:gd name="T22" fmla="*/ 167 w 503"/>
                  <a:gd name="T23" fmla="*/ 313 h 371"/>
                  <a:gd name="T24" fmla="*/ 161 w 503"/>
                  <a:gd name="T25" fmla="*/ 312 h 371"/>
                  <a:gd name="T26" fmla="*/ 143 w 503"/>
                  <a:gd name="T27" fmla="*/ 319 h 371"/>
                  <a:gd name="T28" fmla="*/ 58 w 503"/>
                  <a:gd name="T29" fmla="*/ 269 h 371"/>
                  <a:gd name="T30" fmla="*/ 59 w 503"/>
                  <a:gd name="T31" fmla="*/ 263 h 371"/>
                  <a:gd name="T32" fmla="*/ 29 w 503"/>
                  <a:gd name="T33" fmla="*/ 234 h 371"/>
                  <a:gd name="T34" fmla="*/ 0 w 503"/>
                  <a:gd name="T35" fmla="*/ 263 h 371"/>
                  <a:gd name="T36" fmla="*/ 29 w 503"/>
                  <a:gd name="T37" fmla="*/ 293 h 371"/>
                  <a:gd name="T38" fmla="*/ 48 w 503"/>
                  <a:gd name="T39" fmla="*/ 286 h 371"/>
                  <a:gd name="T40" fmla="*/ 133 w 503"/>
                  <a:gd name="T41" fmla="*/ 336 h 371"/>
                  <a:gd name="T42" fmla="*/ 132 w 503"/>
                  <a:gd name="T43" fmla="*/ 341 h 371"/>
                  <a:gd name="T44" fmla="*/ 161 w 503"/>
                  <a:gd name="T45" fmla="*/ 371 h 371"/>
                  <a:gd name="T46" fmla="*/ 191 w 503"/>
                  <a:gd name="T47" fmla="*/ 341 h 371"/>
                  <a:gd name="T48" fmla="*/ 184 w 503"/>
                  <a:gd name="T49" fmla="*/ 323 h 371"/>
                  <a:gd name="T50" fmla="*/ 252 w 503"/>
                  <a:gd name="T51" fmla="*/ 214 h 371"/>
                  <a:gd name="T52" fmla="*/ 258 w 503"/>
                  <a:gd name="T53" fmla="*/ 215 h 371"/>
                  <a:gd name="T54" fmla="*/ 274 w 503"/>
                  <a:gd name="T55" fmla="*/ 210 h 371"/>
                  <a:gd name="T56" fmla="*/ 362 w 503"/>
                  <a:gd name="T57" fmla="*/ 275 h 371"/>
                  <a:gd name="T58" fmla="*/ 360 w 503"/>
                  <a:gd name="T59" fmla="*/ 283 h 371"/>
                  <a:gd name="T60" fmla="*/ 390 w 503"/>
                  <a:gd name="T61" fmla="*/ 312 h 371"/>
                  <a:gd name="T62" fmla="*/ 419 w 503"/>
                  <a:gd name="T63" fmla="*/ 283 h 371"/>
                  <a:gd name="T64" fmla="*/ 408 w 503"/>
                  <a:gd name="T65" fmla="*/ 260 h 371"/>
                  <a:gd name="T66" fmla="*/ 475 w 503"/>
                  <a:gd name="T67" fmla="*/ 58 h 371"/>
                  <a:gd name="T68" fmla="*/ 503 w 503"/>
                  <a:gd name="T69" fmla="*/ 2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3" h="371">
                    <a:moveTo>
                      <a:pt x="503" y="29"/>
                    </a:moveTo>
                    <a:cubicBezTo>
                      <a:pt x="503" y="13"/>
                      <a:pt x="490" y="0"/>
                      <a:pt x="474" y="0"/>
                    </a:cubicBezTo>
                    <a:cubicBezTo>
                      <a:pt x="457" y="0"/>
                      <a:pt x="444" y="13"/>
                      <a:pt x="444" y="29"/>
                    </a:cubicBezTo>
                    <a:cubicBezTo>
                      <a:pt x="444" y="38"/>
                      <a:pt x="449" y="47"/>
                      <a:pt x="456" y="52"/>
                    </a:cubicBezTo>
                    <a:cubicBezTo>
                      <a:pt x="389" y="254"/>
                      <a:pt x="389" y="254"/>
                      <a:pt x="389" y="254"/>
                    </a:cubicBezTo>
                    <a:cubicBezTo>
                      <a:pt x="383" y="254"/>
                      <a:pt x="378" y="256"/>
                      <a:pt x="373" y="259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6" y="191"/>
                      <a:pt x="287" y="188"/>
                      <a:pt x="287" y="185"/>
                    </a:cubicBezTo>
                    <a:cubicBezTo>
                      <a:pt x="287" y="169"/>
                      <a:pt x="274" y="156"/>
                      <a:pt x="258" y="156"/>
                    </a:cubicBezTo>
                    <a:cubicBezTo>
                      <a:pt x="241" y="156"/>
                      <a:pt x="228" y="169"/>
                      <a:pt x="228" y="185"/>
                    </a:cubicBezTo>
                    <a:cubicBezTo>
                      <a:pt x="228" y="192"/>
                      <a:pt x="231" y="199"/>
                      <a:pt x="235" y="204"/>
                    </a:cubicBezTo>
                    <a:cubicBezTo>
                      <a:pt x="167" y="313"/>
                      <a:pt x="167" y="313"/>
                      <a:pt x="167" y="313"/>
                    </a:cubicBezTo>
                    <a:cubicBezTo>
                      <a:pt x="165" y="312"/>
                      <a:pt x="163" y="312"/>
                      <a:pt x="161" y="312"/>
                    </a:cubicBezTo>
                    <a:cubicBezTo>
                      <a:pt x="154" y="312"/>
                      <a:pt x="148" y="315"/>
                      <a:pt x="143" y="319"/>
                    </a:cubicBezTo>
                    <a:cubicBezTo>
                      <a:pt x="58" y="269"/>
                      <a:pt x="58" y="269"/>
                      <a:pt x="58" y="269"/>
                    </a:cubicBezTo>
                    <a:cubicBezTo>
                      <a:pt x="59" y="267"/>
                      <a:pt x="59" y="265"/>
                      <a:pt x="59" y="263"/>
                    </a:cubicBezTo>
                    <a:cubicBezTo>
                      <a:pt x="59" y="247"/>
                      <a:pt x="46" y="234"/>
                      <a:pt x="29" y="234"/>
                    </a:cubicBezTo>
                    <a:cubicBezTo>
                      <a:pt x="13" y="234"/>
                      <a:pt x="0" y="247"/>
                      <a:pt x="0" y="263"/>
                    </a:cubicBezTo>
                    <a:cubicBezTo>
                      <a:pt x="0" y="280"/>
                      <a:pt x="13" y="293"/>
                      <a:pt x="29" y="293"/>
                    </a:cubicBezTo>
                    <a:cubicBezTo>
                      <a:pt x="37" y="293"/>
                      <a:pt x="43" y="290"/>
                      <a:pt x="48" y="286"/>
                    </a:cubicBezTo>
                    <a:cubicBezTo>
                      <a:pt x="133" y="336"/>
                      <a:pt x="133" y="336"/>
                      <a:pt x="133" y="336"/>
                    </a:cubicBezTo>
                    <a:cubicBezTo>
                      <a:pt x="132" y="338"/>
                      <a:pt x="132" y="340"/>
                      <a:pt x="132" y="341"/>
                    </a:cubicBezTo>
                    <a:cubicBezTo>
                      <a:pt x="132" y="358"/>
                      <a:pt x="145" y="371"/>
                      <a:pt x="161" y="371"/>
                    </a:cubicBezTo>
                    <a:cubicBezTo>
                      <a:pt x="178" y="371"/>
                      <a:pt x="191" y="358"/>
                      <a:pt x="191" y="341"/>
                    </a:cubicBezTo>
                    <a:cubicBezTo>
                      <a:pt x="191" y="335"/>
                      <a:pt x="188" y="328"/>
                      <a:pt x="184" y="323"/>
                    </a:cubicBez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54" y="215"/>
                      <a:pt x="256" y="215"/>
                      <a:pt x="258" y="215"/>
                    </a:cubicBezTo>
                    <a:cubicBezTo>
                      <a:pt x="264" y="215"/>
                      <a:pt x="269" y="213"/>
                      <a:pt x="274" y="210"/>
                    </a:cubicBezTo>
                    <a:cubicBezTo>
                      <a:pt x="362" y="275"/>
                      <a:pt x="362" y="275"/>
                      <a:pt x="362" y="275"/>
                    </a:cubicBezTo>
                    <a:cubicBezTo>
                      <a:pt x="361" y="277"/>
                      <a:pt x="360" y="280"/>
                      <a:pt x="360" y="283"/>
                    </a:cubicBezTo>
                    <a:cubicBezTo>
                      <a:pt x="360" y="299"/>
                      <a:pt x="373" y="312"/>
                      <a:pt x="390" y="312"/>
                    </a:cubicBezTo>
                    <a:cubicBezTo>
                      <a:pt x="406" y="312"/>
                      <a:pt x="419" y="299"/>
                      <a:pt x="419" y="283"/>
                    </a:cubicBezTo>
                    <a:cubicBezTo>
                      <a:pt x="419" y="274"/>
                      <a:pt x="415" y="265"/>
                      <a:pt x="408" y="260"/>
                    </a:cubicBezTo>
                    <a:cubicBezTo>
                      <a:pt x="475" y="58"/>
                      <a:pt x="475" y="58"/>
                      <a:pt x="475" y="58"/>
                    </a:cubicBezTo>
                    <a:cubicBezTo>
                      <a:pt x="490" y="58"/>
                      <a:pt x="503" y="45"/>
                      <a:pt x="503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293">
                <a:extLst>
                  <a:ext uri="{FF2B5EF4-FFF2-40B4-BE49-F238E27FC236}">
                    <a16:creationId xmlns:a16="http://schemas.microsoft.com/office/drawing/2014/main" id="{B33AA545-59B2-B128-FA39-DD76B7485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625" y="2525713"/>
                <a:ext cx="260350" cy="28575"/>
              </a:xfrm>
              <a:custGeom>
                <a:avLst/>
                <a:gdLst>
                  <a:gd name="T0" fmla="*/ 14 w 243"/>
                  <a:gd name="T1" fmla="*/ 28 h 28"/>
                  <a:gd name="T2" fmla="*/ 229 w 243"/>
                  <a:gd name="T3" fmla="*/ 28 h 28"/>
                  <a:gd name="T4" fmla="*/ 243 w 243"/>
                  <a:gd name="T5" fmla="*/ 14 h 28"/>
                  <a:gd name="T6" fmla="*/ 229 w 243"/>
                  <a:gd name="T7" fmla="*/ 0 h 28"/>
                  <a:gd name="T8" fmla="*/ 14 w 243"/>
                  <a:gd name="T9" fmla="*/ 0 h 28"/>
                  <a:gd name="T10" fmla="*/ 0 w 243"/>
                  <a:gd name="T11" fmla="*/ 14 h 28"/>
                  <a:gd name="T12" fmla="*/ 14 w 243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8">
                    <a:moveTo>
                      <a:pt x="14" y="28"/>
                    </a:moveTo>
                    <a:cubicBezTo>
                      <a:pt x="229" y="28"/>
                      <a:pt x="229" y="28"/>
                      <a:pt x="229" y="28"/>
                    </a:cubicBezTo>
                    <a:cubicBezTo>
                      <a:pt x="236" y="28"/>
                      <a:pt x="243" y="22"/>
                      <a:pt x="243" y="14"/>
                    </a:cubicBezTo>
                    <a:cubicBezTo>
                      <a:pt x="243" y="7"/>
                      <a:pt x="236" y="0"/>
                      <a:pt x="2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7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294">
                <a:extLst>
                  <a:ext uri="{FF2B5EF4-FFF2-40B4-BE49-F238E27FC236}">
                    <a16:creationId xmlns:a16="http://schemas.microsoft.com/office/drawing/2014/main" id="{412D12DF-F94B-F31E-D0DE-7C81C57D8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625" y="2590800"/>
                <a:ext cx="207962" cy="30162"/>
              </a:xfrm>
              <a:custGeom>
                <a:avLst/>
                <a:gdLst>
                  <a:gd name="T0" fmla="*/ 194 w 194"/>
                  <a:gd name="T1" fmla="*/ 14 h 28"/>
                  <a:gd name="T2" fmla="*/ 180 w 194"/>
                  <a:gd name="T3" fmla="*/ 0 h 28"/>
                  <a:gd name="T4" fmla="*/ 14 w 194"/>
                  <a:gd name="T5" fmla="*/ 0 h 28"/>
                  <a:gd name="T6" fmla="*/ 0 w 194"/>
                  <a:gd name="T7" fmla="*/ 14 h 28"/>
                  <a:gd name="T8" fmla="*/ 14 w 194"/>
                  <a:gd name="T9" fmla="*/ 28 h 28"/>
                  <a:gd name="T10" fmla="*/ 180 w 194"/>
                  <a:gd name="T11" fmla="*/ 28 h 28"/>
                  <a:gd name="T12" fmla="*/ 194 w 194"/>
                  <a:gd name="T13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28">
                    <a:moveTo>
                      <a:pt x="194" y="14"/>
                    </a:moveTo>
                    <a:cubicBezTo>
                      <a:pt x="194" y="7"/>
                      <a:pt x="188" y="0"/>
                      <a:pt x="180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7"/>
                      <a:pt x="0" y="14"/>
                    </a:cubicBezTo>
                    <a:cubicBezTo>
                      <a:pt x="0" y="22"/>
                      <a:pt x="7" y="28"/>
                      <a:pt x="14" y="28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8" y="28"/>
                      <a:pt x="194" y="22"/>
                      <a:pt x="19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25248B9-EF10-DE46-EE0F-A4C151BA421A}"/>
              </a:ext>
            </a:extLst>
          </p:cNvPr>
          <p:cNvSpPr txBox="1"/>
          <p:nvPr/>
        </p:nvSpPr>
        <p:spPr>
          <a:xfrm>
            <a:off x="5627831" y="2445121"/>
            <a:ext cx="1896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기대효과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5248B9-EF10-DE46-EE0F-A4C151BA421A}"/>
              </a:ext>
            </a:extLst>
          </p:cNvPr>
          <p:cNvSpPr txBox="1"/>
          <p:nvPr/>
        </p:nvSpPr>
        <p:spPr>
          <a:xfrm>
            <a:off x="2266042" y="2449641"/>
            <a:ext cx="1896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활용방안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EBC643-1AE3-BB2A-B301-A92C60218D6B}"/>
              </a:ext>
            </a:extLst>
          </p:cNvPr>
          <p:cNvSpPr txBox="1"/>
          <p:nvPr/>
        </p:nvSpPr>
        <p:spPr>
          <a:xfrm>
            <a:off x="1652488" y="3428927"/>
            <a:ext cx="2265838" cy="10618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학생들이 급하게 의뢰해야 할 것이 있다면 가까운 </a:t>
            </a:r>
            <a:r>
              <a:rPr lang="ko-KR" altLang="en-US" sz="105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사람에게만이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t> 아닌 같은 분야에 높은 지식 가지고 있는 사람에게 문제를 의뢰할 수 있음 </a:t>
            </a:r>
          </a:p>
          <a:p>
            <a:endParaRPr lang="ko-KR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활용방안 및 기대효과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55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56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57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58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61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2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63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420BD3-6F11-8FD2-3108-2B311BB2C320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6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BF2B172E-A917-DDCD-99C6-74328BB3F5E1}"/>
              </a:ext>
            </a:extLst>
          </p:cNvPr>
          <p:cNvGrpSpPr/>
          <p:nvPr/>
        </p:nvGrpSpPr>
        <p:grpSpPr>
          <a:xfrm rot="10800000" flipV="1">
            <a:off x="6795186" y="2155065"/>
            <a:ext cx="5396814" cy="4711699"/>
            <a:chOff x="6273640" y="2146302"/>
            <a:chExt cx="5396814" cy="4711699"/>
          </a:xfrm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8800E81-CF6B-9C9B-C6A9-663314627CA1}"/>
                </a:ext>
              </a:extLst>
            </p:cNvPr>
            <p:cNvSpPr/>
            <p:nvPr/>
          </p:nvSpPr>
          <p:spPr bwMode="auto">
            <a:xfrm>
              <a:off x="6276299" y="2148411"/>
              <a:ext cx="1242074" cy="4709589"/>
            </a:xfrm>
            <a:custGeom>
              <a:avLst/>
              <a:gdLst>
                <a:gd name="connsiteX0" fmla="*/ 621037 w 1242074"/>
                <a:gd name="connsiteY0" fmla="*/ 0 h 4709589"/>
                <a:gd name="connsiteX1" fmla="*/ 1242074 w 1242074"/>
                <a:gd name="connsiteY1" fmla="*/ 621037 h 4709589"/>
                <a:gd name="connsiteX2" fmla="*/ 1242074 w 1242074"/>
                <a:gd name="connsiteY2" fmla="*/ 4621244 h 4709589"/>
                <a:gd name="connsiteX3" fmla="*/ 1233168 w 1242074"/>
                <a:gd name="connsiteY3" fmla="*/ 4709589 h 4709589"/>
                <a:gd name="connsiteX4" fmla="*/ 8906 w 1242074"/>
                <a:gd name="connsiteY4" fmla="*/ 4709589 h 4709589"/>
                <a:gd name="connsiteX5" fmla="*/ 0 w 1242074"/>
                <a:gd name="connsiteY5" fmla="*/ 4621244 h 4709589"/>
                <a:gd name="connsiteX6" fmla="*/ 0 w 1242074"/>
                <a:gd name="connsiteY6" fmla="*/ 621037 h 4709589"/>
                <a:gd name="connsiteX7" fmla="*/ 621037 w 1242074"/>
                <a:gd name="connsiteY7" fmla="*/ 0 h 47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074" h="4709589">
                  <a:moveTo>
                    <a:pt x="621037" y="0"/>
                  </a:moveTo>
                  <a:cubicBezTo>
                    <a:pt x="964026" y="0"/>
                    <a:pt x="1242074" y="278048"/>
                    <a:pt x="1242074" y="621037"/>
                  </a:cubicBezTo>
                  <a:lnTo>
                    <a:pt x="1242074" y="4621244"/>
                  </a:lnTo>
                  <a:lnTo>
                    <a:pt x="1233168" y="4709589"/>
                  </a:lnTo>
                  <a:lnTo>
                    <a:pt x="8906" y="4709589"/>
                  </a:lnTo>
                  <a:lnTo>
                    <a:pt x="0" y="4621244"/>
                  </a:lnTo>
                  <a:lnTo>
                    <a:pt x="0" y="621037"/>
                  </a:lnTo>
                  <a:cubicBezTo>
                    <a:pt x="0" y="278048"/>
                    <a:pt x="278048" y="0"/>
                    <a:pt x="6210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F86143C6-1A12-C58F-37B0-C9026A540339}"/>
                </a:ext>
              </a:extLst>
            </p:cNvPr>
            <p:cNvSpPr/>
            <p:nvPr/>
          </p:nvSpPr>
          <p:spPr bwMode="auto">
            <a:xfrm>
              <a:off x="8349150" y="2148411"/>
              <a:ext cx="1242074" cy="4709589"/>
            </a:xfrm>
            <a:custGeom>
              <a:avLst/>
              <a:gdLst>
                <a:gd name="connsiteX0" fmla="*/ 621037 w 1242074"/>
                <a:gd name="connsiteY0" fmla="*/ 0 h 4709589"/>
                <a:gd name="connsiteX1" fmla="*/ 1242074 w 1242074"/>
                <a:gd name="connsiteY1" fmla="*/ 621037 h 4709589"/>
                <a:gd name="connsiteX2" fmla="*/ 1242074 w 1242074"/>
                <a:gd name="connsiteY2" fmla="*/ 4621244 h 4709589"/>
                <a:gd name="connsiteX3" fmla="*/ 1233168 w 1242074"/>
                <a:gd name="connsiteY3" fmla="*/ 4709589 h 4709589"/>
                <a:gd name="connsiteX4" fmla="*/ 8906 w 1242074"/>
                <a:gd name="connsiteY4" fmla="*/ 4709589 h 4709589"/>
                <a:gd name="connsiteX5" fmla="*/ 0 w 1242074"/>
                <a:gd name="connsiteY5" fmla="*/ 4621244 h 4709589"/>
                <a:gd name="connsiteX6" fmla="*/ 0 w 1242074"/>
                <a:gd name="connsiteY6" fmla="*/ 621037 h 4709589"/>
                <a:gd name="connsiteX7" fmla="*/ 621037 w 1242074"/>
                <a:gd name="connsiteY7" fmla="*/ 0 h 47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074" h="4709589">
                  <a:moveTo>
                    <a:pt x="621037" y="0"/>
                  </a:moveTo>
                  <a:cubicBezTo>
                    <a:pt x="964026" y="0"/>
                    <a:pt x="1242074" y="278048"/>
                    <a:pt x="1242074" y="621037"/>
                  </a:cubicBezTo>
                  <a:lnTo>
                    <a:pt x="1242074" y="4621244"/>
                  </a:lnTo>
                  <a:lnTo>
                    <a:pt x="1233168" y="4709589"/>
                  </a:lnTo>
                  <a:lnTo>
                    <a:pt x="8906" y="4709589"/>
                  </a:lnTo>
                  <a:lnTo>
                    <a:pt x="0" y="4621244"/>
                  </a:lnTo>
                  <a:lnTo>
                    <a:pt x="0" y="621037"/>
                  </a:lnTo>
                  <a:cubicBezTo>
                    <a:pt x="0" y="278048"/>
                    <a:pt x="278048" y="0"/>
                    <a:pt x="62103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9D0482B-CC69-AE0D-B8C7-B3F604044219}"/>
                </a:ext>
              </a:extLst>
            </p:cNvPr>
            <p:cNvSpPr/>
            <p:nvPr/>
          </p:nvSpPr>
          <p:spPr bwMode="auto">
            <a:xfrm>
              <a:off x="6273640" y="2146302"/>
              <a:ext cx="3319569" cy="4711699"/>
            </a:xfrm>
            <a:custGeom>
              <a:avLst/>
              <a:gdLst>
                <a:gd name="connsiteX0" fmla="*/ 2657037 w 3319569"/>
                <a:gd name="connsiteY0" fmla="*/ 1418 h 4711699"/>
                <a:gd name="connsiteX1" fmla="*/ 2747240 w 3319569"/>
                <a:gd name="connsiteY1" fmla="*/ 1891 h 4711699"/>
                <a:gd name="connsiteX2" fmla="*/ 2984304 w 3319569"/>
                <a:gd name="connsiteY2" fmla="*/ 69852 h 4711699"/>
                <a:gd name="connsiteX3" fmla="*/ 3249719 w 3319569"/>
                <a:gd name="connsiteY3" fmla="*/ 907066 h 4711699"/>
                <a:gd name="connsiteX4" fmla="*/ 1276713 w 3319569"/>
                <a:gd name="connsiteY4" fmla="*/ 4711699 h 4711699"/>
                <a:gd name="connsiteX5" fmla="*/ 7107 w 3319569"/>
                <a:gd name="connsiteY5" fmla="*/ 4711699 h 4711699"/>
                <a:gd name="connsiteX6" fmla="*/ 4158 w 3319569"/>
                <a:gd name="connsiteY6" fmla="*/ 4697965 h 4711699"/>
                <a:gd name="connsiteX7" fmla="*/ 69853 w 3319569"/>
                <a:gd name="connsiteY7" fmla="*/ 4340892 h 4711699"/>
                <a:gd name="connsiteX8" fmla="*/ 2147089 w 3319569"/>
                <a:gd name="connsiteY8" fmla="*/ 335265 h 4711699"/>
                <a:gd name="connsiteX9" fmla="*/ 2657037 w 3319569"/>
                <a:gd name="connsiteY9" fmla="*/ 1418 h 471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569" h="4711699">
                  <a:moveTo>
                    <a:pt x="2657037" y="1418"/>
                  </a:moveTo>
                  <a:cubicBezTo>
                    <a:pt x="2686934" y="-607"/>
                    <a:pt x="2717080" y="-474"/>
                    <a:pt x="2747240" y="1891"/>
                  </a:cubicBezTo>
                  <a:cubicBezTo>
                    <a:pt x="2827666" y="8198"/>
                    <a:pt x="2908183" y="30377"/>
                    <a:pt x="2984304" y="69852"/>
                  </a:cubicBezTo>
                  <a:cubicBezTo>
                    <a:pt x="3288788" y="227750"/>
                    <a:pt x="3407617" y="602583"/>
                    <a:pt x="3249719" y="907066"/>
                  </a:cubicBezTo>
                  <a:lnTo>
                    <a:pt x="1276713" y="4711699"/>
                  </a:lnTo>
                  <a:lnTo>
                    <a:pt x="7107" y="4711699"/>
                  </a:lnTo>
                  <a:lnTo>
                    <a:pt x="4158" y="4697965"/>
                  </a:lnTo>
                  <a:cubicBezTo>
                    <a:pt x="-9657" y="4579148"/>
                    <a:pt x="10641" y="4455074"/>
                    <a:pt x="69853" y="4340892"/>
                  </a:cubicBezTo>
                  <a:lnTo>
                    <a:pt x="2147089" y="335265"/>
                  </a:lnTo>
                  <a:cubicBezTo>
                    <a:pt x="2250711" y="135449"/>
                    <a:pt x="2447757" y="15586"/>
                    <a:pt x="2657037" y="1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60459A61-C2FB-5B30-C337-9EF4533930CC}"/>
                </a:ext>
              </a:extLst>
            </p:cNvPr>
            <p:cNvSpPr/>
            <p:nvPr/>
          </p:nvSpPr>
          <p:spPr bwMode="auto">
            <a:xfrm>
              <a:off x="10428380" y="2148411"/>
              <a:ext cx="1242074" cy="4709589"/>
            </a:xfrm>
            <a:custGeom>
              <a:avLst/>
              <a:gdLst>
                <a:gd name="connsiteX0" fmla="*/ 621037 w 1242074"/>
                <a:gd name="connsiteY0" fmla="*/ 0 h 4709589"/>
                <a:gd name="connsiteX1" fmla="*/ 1242074 w 1242074"/>
                <a:gd name="connsiteY1" fmla="*/ 621037 h 4709589"/>
                <a:gd name="connsiteX2" fmla="*/ 1242074 w 1242074"/>
                <a:gd name="connsiteY2" fmla="*/ 4621244 h 4709589"/>
                <a:gd name="connsiteX3" fmla="*/ 1233168 w 1242074"/>
                <a:gd name="connsiteY3" fmla="*/ 4709589 h 4709589"/>
                <a:gd name="connsiteX4" fmla="*/ 8906 w 1242074"/>
                <a:gd name="connsiteY4" fmla="*/ 4709589 h 4709589"/>
                <a:gd name="connsiteX5" fmla="*/ 0 w 1242074"/>
                <a:gd name="connsiteY5" fmla="*/ 4621244 h 4709589"/>
                <a:gd name="connsiteX6" fmla="*/ 0 w 1242074"/>
                <a:gd name="connsiteY6" fmla="*/ 621037 h 4709589"/>
                <a:gd name="connsiteX7" fmla="*/ 621037 w 1242074"/>
                <a:gd name="connsiteY7" fmla="*/ 0 h 470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2074" h="4709589">
                  <a:moveTo>
                    <a:pt x="621037" y="0"/>
                  </a:moveTo>
                  <a:cubicBezTo>
                    <a:pt x="964026" y="0"/>
                    <a:pt x="1242074" y="278048"/>
                    <a:pt x="1242074" y="621037"/>
                  </a:cubicBezTo>
                  <a:lnTo>
                    <a:pt x="1242074" y="4621244"/>
                  </a:lnTo>
                  <a:lnTo>
                    <a:pt x="1233168" y="4709589"/>
                  </a:lnTo>
                  <a:lnTo>
                    <a:pt x="8906" y="4709589"/>
                  </a:lnTo>
                  <a:lnTo>
                    <a:pt x="0" y="4621244"/>
                  </a:lnTo>
                  <a:lnTo>
                    <a:pt x="0" y="621037"/>
                  </a:lnTo>
                  <a:cubicBezTo>
                    <a:pt x="0" y="278048"/>
                    <a:pt x="278048" y="0"/>
                    <a:pt x="62103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09101D7-84B1-BA6F-52B4-1F1EED44E8D1}"/>
                </a:ext>
              </a:extLst>
            </p:cNvPr>
            <p:cNvSpPr/>
            <p:nvPr/>
          </p:nvSpPr>
          <p:spPr bwMode="auto">
            <a:xfrm>
              <a:off x="8349271" y="2146302"/>
              <a:ext cx="3319569" cy="4711699"/>
            </a:xfrm>
            <a:custGeom>
              <a:avLst/>
              <a:gdLst>
                <a:gd name="connsiteX0" fmla="*/ 2657037 w 3319569"/>
                <a:gd name="connsiteY0" fmla="*/ 1418 h 4711699"/>
                <a:gd name="connsiteX1" fmla="*/ 2747240 w 3319569"/>
                <a:gd name="connsiteY1" fmla="*/ 1891 h 4711699"/>
                <a:gd name="connsiteX2" fmla="*/ 2984304 w 3319569"/>
                <a:gd name="connsiteY2" fmla="*/ 69852 h 4711699"/>
                <a:gd name="connsiteX3" fmla="*/ 3249719 w 3319569"/>
                <a:gd name="connsiteY3" fmla="*/ 907066 h 4711699"/>
                <a:gd name="connsiteX4" fmla="*/ 1276712 w 3319569"/>
                <a:gd name="connsiteY4" fmla="*/ 4711699 h 4711699"/>
                <a:gd name="connsiteX5" fmla="*/ 7107 w 3319569"/>
                <a:gd name="connsiteY5" fmla="*/ 4711699 h 4711699"/>
                <a:gd name="connsiteX6" fmla="*/ 4158 w 3319569"/>
                <a:gd name="connsiteY6" fmla="*/ 4697965 h 4711699"/>
                <a:gd name="connsiteX7" fmla="*/ 69853 w 3319569"/>
                <a:gd name="connsiteY7" fmla="*/ 4340892 h 4711699"/>
                <a:gd name="connsiteX8" fmla="*/ 2147089 w 3319569"/>
                <a:gd name="connsiteY8" fmla="*/ 335265 h 4711699"/>
                <a:gd name="connsiteX9" fmla="*/ 2657037 w 3319569"/>
                <a:gd name="connsiteY9" fmla="*/ 1418 h 471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569" h="4711699">
                  <a:moveTo>
                    <a:pt x="2657037" y="1418"/>
                  </a:moveTo>
                  <a:cubicBezTo>
                    <a:pt x="2686934" y="-607"/>
                    <a:pt x="2717080" y="-474"/>
                    <a:pt x="2747240" y="1891"/>
                  </a:cubicBezTo>
                  <a:cubicBezTo>
                    <a:pt x="2827665" y="8198"/>
                    <a:pt x="2908183" y="30377"/>
                    <a:pt x="2984304" y="69852"/>
                  </a:cubicBezTo>
                  <a:cubicBezTo>
                    <a:pt x="3288787" y="227750"/>
                    <a:pt x="3407617" y="602583"/>
                    <a:pt x="3249719" y="907066"/>
                  </a:cubicBezTo>
                  <a:lnTo>
                    <a:pt x="1276712" y="4711699"/>
                  </a:lnTo>
                  <a:lnTo>
                    <a:pt x="7107" y="4711699"/>
                  </a:lnTo>
                  <a:lnTo>
                    <a:pt x="4158" y="4697965"/>
                  </a:lnTo>
                  <a:cubicBezTo>
                    <a:pt x="-9657" y="4579148"/>
                    <a:pt x="10641" y="4455074"/>
                    <a:pt x="69853" y="4340892"/>
                  </a:cubicBezTo>
                  <a:lnTo>
                    <a:pt x="2147089" y="335265"/>
                  </a:lnTo>
                  <a:cubicBezTo>
                    <a:pt x="2250710" y="135449"/>
                    <a:pt x="2447757" y="15586"/>
                    <a:pt x="2657037" y="1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119B0D0-41C7-4D6B-49F5-92C151E42234}"/>
              </a:ext>
            </a:extLst>
          </p:cNvPr>
          <p:cNvSpPr txBox="1"/>
          <p:nvPr/>
        </p:nvSpPr>
        <p:spPr>
          <a:xfrm>
            <a:off x="2483364" y="2653427"/>
            <a:ext cx="9084940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0" b="1">
                <a:solidFill>
                  <a:schemeClr val="bg1"/>
                </a:solidFill>
                <a:effectLst>
                  <a:outerShdw blurRad="228600" dist="190500" dir="5400000" algn="t" rotWithShape="0">
                    <a:prstClr val="black">
                      <a:alpha val="20000"/>
                    </a:prstClr>
                  </a:outerShdw>
                </a:effectLst>
              </a:rPr>
              <a:t>감사합니다</a:t>
            </a:r>
            <a:r>
              <a:rPr lang="en-US" altLang="ko-KR" sz="10000" b="1">
                <a:solidFill>
                  <a:schemeClr val="bg1"/>
                </a:solidFill>
                <a:effectLst>
                  <a:outerShdw blurRad="228600" dist="190500" dir="5400000" algn="t" rotWithShape="0">
                    <a:prstClr val="black">
                      <a:alpha val="20000"/>
                    </a:prstClr>
                  </a:outerShdw>
                </a:effectLst>
              </a:rPr>
              <a:t>.</a:t>
            </a:r>
            <a:endParaRPr lang="ko-KR" altLang="en-US" sz="10000" b="1">
              <a:solidFill>
                <a:schemeClr val="bg1"/>
              </a:solidFill>
              <a:effectLst>
                <a:outerShdw blurRad="228600" dist="190500" dir="5400000" algn="t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18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9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0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2D5A8B-AEF2-364F-C1DD-20CAE8D6B474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숨은학생들</a:t>
            </a:r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23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0D74F6D-C70F-AA06-8C8F-2B062A001F58}"/>
              </a:ext>
            </a:extLst>
          </p:cNvPr>
          <p:cNvSpPr/>
          <p:nvPr/>
        </p:nvSpPr>
        <p:spPr bwMode="auto">
          <a:xfrm>
            <a:off x="1219200" y="1633644"/>
            <a:ext cx="10137776" cy="2012950"/>
          </a:xfrm>
          <a:custGeom>
            <a:avLst/>
            <a:gdLst>
              <a:gd name="connsiteX0" fmla="*/ 1050899 w 5759641"/>
              <a:gd name="connsiteY0" fmla="*/ 0 h 2012950"/>
              <a:gd name="connsiteX1" fmla="*/ 5424143 w 5759641"/>
              <a:gd name="connsiteY1" fmla="*/ 0 h 2012950"/>
              <a:gd name="connsiteX2" fmla="*/ 5759641 w 5759641"/>
              <a:gd name="connsiteY2" fmla="*/ 335498 h 2012950"/>
              <a:gd name="connsiteX3" fmla="*/ 5759641 w 5759641"/>
              <a:gd name="connsiteY3" fmla="*/ 1677452 h 2012950"/>
              <a:gd name="connsiteX4" fmla="*/ 5424143 w 5759641"/>
              <a:gd name="connsiteY4" fmla="*/ 2012950 h 2012950"/>
              <a:gd name="connsiteX5" fmla="*/ 0 w 5759641"/>
              <a:gd name="connsiteY5" fmla="*/ 2012950 h 2012950"/>
              <a:gd name="connsiteX6" fmla="*/ 1050899 w 5759641"/>
              <a:gd name="connsiteY6" fmla="*/ 0 h 20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9641" h="2012950">
                <a:moveTo>
                  <a:pt x="1050899" y="0"/>
                </a:moveTo>
                <a:lnTo>
                  <a:pt x="5424143" y="0"/>
                </a:lnTo>
                <a:cubicBezTo>
                  <a:pt x="5609433" y="0"/>
                  <a:pt x="5759641" y="150208"/>
                  <a:pt x="5759641" y="335498"/>
                </a:cubicBezTo>
                <a:lnTo>
                  <a:pt x="5759641" y="1677452"/>
                </a:lnTo>
                <a:cubicBezTo>
                  <a:pt x="5759641" y="1862742"/>
                  <a:pt x="5609433" y="2012950"/>
                  <a:pt x="5424143" y="2012950"/>
                </a:cubicBezTo>
                <a:lnTo>
                  <a:pt x="0" y="2012950"/>
                </a:lnTo>
                <a:lnTo>
                  <a:pt x="1050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EF7F820-6DDB-BCC1-996A-3F5E0D926CAA}"/>
              </a:ext>
            </a:extLst>
          </p:cNvPr>
          <p:cNvSpPr/>
          <p:nvPr/>
        </p:nvSpPr>
        <p:spPr bwMode="auto">
          <a:xfrm>
            <a:off x="1083599" y="1640285"/>
            <a:ext cx="1957337" cy="349330"/>
          </a:xfrm>
          <a:custGeom>
            <a:avLst/>
            <a:gdLst>
              <a:gd name="connsiteX0" fmla="*/ 335498 w 5737008"/>
              <a:gd name="connsiteY0" fmla="*/ 0 h 2012950"/>
              <a:gd name="connsiteX1" fmla="*/ 5737008 w 5737008"/>
              <a:gd name="connsiteY1" fmla="*/ 0 h 2012950"/>
              <a:gd name="connsiteX2" fmla="*/ 4686109 w 5737008"/>
              <a:gd name="connsiteY2" fmla="*/ 2012950 h 2012950"/>
              <a:gd name="connsiteX3" fmla="*/ 335498 w 5737008"/>
              <a:gd name="connsiteY3" fmla="*/ 2012950 h 2012950"/>
              <a:gd name="connsiteX4" fmla="*/ 0 w 5737008"/>
              <a:gd name="connsiteY4" fmla="*/ 1677452 h 2012950"/>
              <a:gd name="connsiteX5" fmla="*/ 0 w 5737008"/>
              <a:gd name="connsiteY5" fmla="*/ 335498 h 2012950"/>
              <a:gd name="connsiteX6" fmla="*/ 335498 w 5737008"/>
              <a:gd name="connsiteY6" fmla="*/ 0 h 20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008" h="2012950">
                <a:moveTo>
                  <a:pt x="335498" y="0"/>
                </a:moveTo>
                <a:lnTo>
                  <a:pt x="5737008" y="0"/>
                </a:lnTo>
                <a:lnTo>
                  <a:pt x="4686109" y="2012950"/>
                </a:lnTo>
                <a:lnTo>
                  <a:pt x="335498" y="2012950"/>
                </a:lnTo>
                <a:cubicBezTo>
                  <a:pt x="150208" y="2012950"/>
                  <a:pt x="0" y="1862742"/>
                  <a:pt x="0" y="1677452"/>
                </a:cubicBezTo>
                <a:lnTo>
                  <a:pt x="0" y="335498"/>
                </a:lnTo>
                <a:cubicBezTo>
                  <a:pt x="0" y="150208"/>
                  <a:pt x="150208" y="0"/>
                  <a:pt x="33549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4CCAE-6B25-1B6D-E767-0B06194434DE}"/>
              </a:ext>
            </a:extLst>
          </p:cNvPr>
          <p:cNvSpPr txBox="1"/>
          <p:nvPr/>
        </p:nvSpPr>
        <p:spPr>
          <a:xfrm>
            <a:off x="1464478" y="1633440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latin typeface="한수원 한돋움"/>
                <a:ea typeface="한수원 한돋움"/>
              </a:rPr>
              <a:t>선정 배경</a:t>
            </a:r>
            <a:endParaRPr lang="ko-KR" altLang="en-US" b="1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2519328" y="2192531"/>
            <a:ext cx="882764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대학교 커뮤니티 앱으로 </a:t>
            </a:r>
            <a:r>
              <a:rPr lang="ko-KR" altLang="en-US" b="1" dirty="0" err="1">
                <a:solidFill>
                  <a:schemeClr val="bg1"/>
                </a:solidFill>
                <a:latin typeface="Malgun Gothic"/>
                <a:ea typeface="Malgun Gothic"/>
              </a:rPr>
              <a:t>에브리타임이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 있지만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초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중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고 같은 경우는 커뮤니티 앱이 따로 없습니다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. 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그래서 학생 신분인 모두가 함께하는 커뮤니티와 도움을 받을 수 있게 의뢰하는 부분을 곁들여 기존에 있는 의뢰 앱과 차별성으로 학생을 주 타겟으로 이용할 수 있게 만들면 좋을 것 같아 선정하게 되었습니다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.</a:t>
            </a:r>
            <a:r>
              <a:rPr lang="en-US" altLang="ko-KR" sz="1700" b="1" dirty="0">
                <a:solidFill>
                  <a:schemeClr val="bg1"/>
                </a:solidFill>
                <a:latin typeface="한수원 한돋움"/>
              </a:rPr>
              <a:t> </a:t>
            </a:r>
            <a:endParaRPr lang="ko-KR" altLang="en-US" sz="1700" b="1">
              <a:solidFill>
                <a:schemeClr val="bg1"/>
              </a:solidFill>
              <a:latin typeface="한수원 한돋움"/>
              <a:ea typeface="한수원 한돋움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/>
                <a:ea typeface="한수원 한돋움 Bold"/>
              </a:rPr>
              <a:t>선정배경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12AB1E5-2600-D046-7ADA-6BB96CB48E94}"/>
              </a:ext>
            </a:extLst>
          </p:cNvPr>
          <p:cNvSpPr/>
          <p:nvPr/>
        </p:nvSpPr>
        <p:spPr bwMode="auto">
          <a:xfrm>
            <a:off x="734902" y="4049429"/>
            <a:ext cx="10678551" cy="2012950"/>
          </a:xfrm>
          <a:custGeom>
            <a:avLst/>
            <a:gdLst>
              <a:gd name="connsiteX0" fmla="*/ 1050899 w 5759641"/>
              <a:gd name="connsiteY0" fmla="*/ 0 h 2012950"/>
              <a:gd name="connsiteX1" fmla="*/ 5424143 w 5759641"/>
              <a:gd name="connsiteY1" fmla="*/ 0 h 2012950"/>
              <a:gd name="connsiteX2" fmla="*/ 5759641 w 5759641"/>
              <a:gd name="connsiteY2" fmla="*/ 335498 h 2012950"/>
              <a:gd name="connsiteX3" fmla="*/ 5759641 w 5759641"/>
              <a:gd name="connsiteY3" fmla="*/ 1677452 h 2012950"/>
              <a:gd name="connsiteX4" fmla="*/ 5424143 w 5759641"/>
              <a:gd name="connsiteY4" fmla="*/ 2012950 h 2012950"/>
              <a:gd name="connsiteX5" fmla="*/ 0 w 5759641"/>
              <a:gd name="connsiteY5" fmla="*/ 2012950 h 2012950"/>
              <a:gd name="connsiteX6" fmla="*/ 1050899 w 5759641"/>
              <a:gd name="connsiteY6" fmla="*/ 0 h 20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59641" h="2012950">
                <a:moveTo>
                  <a:pt x="1050899" y="0"/>
                </a:moveTo>
                <a:lnTo>
                  <a:pt x="5424143" y="0"/>
                </a:lnTo>
                <a:cubicBezTo>
                  <a:pt x="5609433" y="0"/>
                  <a:pt x="5759641" y="150208"/>
                  <a:pt x="5759641" y="335498"/>
                </a:cubicBezTo>
                <a:lnTo>
                  <a:pt x="5759641" y="1677452"/>
                </a:lnTo>
                <a:cubicBezTo>
                  <a:pt x="5759641" y="1862742"/>
                  <a:pt x="5609433" y="2012950"/>
                  <a:pt x="5424143" y="2012950"/>
                </a:cubicBezTo>
                <a:lnTo>
                  <a:pt x="0" y="2012950"/>
                </a:lnTo>
                <a:lnTo>
                  <a:pt x="105089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3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6F412A1-379C-F1DD-FCB3-3280234BDD03}"/>
              </a:ext>
            </a:extLst>
          </p:cNvPr>
          <p:cNvSpPr/>
          <p:nvPr/>
        </p:nvSpPr>
        <p:spPr bwMode="auto">
          <a:xfrm>
            <a:off x="1014901" y="4049173"/>
            <a:ext cx="1691865" cy="301173"/>
          </a:xfrm>
          <a:custGeom>
            <a:avLst/>
            <a:gdLst>
              <a:gd name="connsiteX0" fmla="*/ 335498 w 5737008"/>
              <a:gd name="connsiteY0" fmla="*/ 0 h 2012950"/>
              <a:gd name="connsiteX1" fmla="*/ 5737008 w 5737008"/>
              <a:gd name="connsiteY1" fmla="*/ 0 h 2012950"/>
              <a:gd name="connsiteX2" fmla="*/ 4686109 w 5737008"/>
              <a:gd name="connsiteY2" fmla="*/ 2012950 h 2012950"/>
              <a:gd name="connsiteX3" fmla="*/ 335498 w 5737008"/>
              <a:gd name="connsiteY3" fmla="*/ 2012950 h 2012950"/>
              <a:gd name="connsiteX4" fmla="*/ 0 w 5737008"/>
              <a:gd name="connsiteY4" fmla="*/ 1677452 h 2012950"/>
              <a:gd name="connsiteX5" fmla="*/ 0 w 5737008"/>
              <a:gd name="connsiteY5" fmla="*/ 335498 h 2012950"/>
              <a:gd name="connsiteX6" fmla="*/ 335498 w 5737008"/>
              <a:gd name="connsiteY6" fmla="*/ 0 h 201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7008" h="2012950">
                <a:moveTo>
                  <a:pt x="335498" y="0"/>
                </a:moveTo>
                <a:lnTo>
                  <a:pt x="5737008" y="0"/>
                </a:lnTo>
                <a:lnTo>
                  <a:pt x="4686109" y="2012950"/>
                </a:lnTo>
                <a:lnTo>
                  <a:pt x="335498" y="2012950"/>
                </a:lnTo>
                <a:cubicBezTo>
                  <a:pt x="150208" y="2012950"/>
                  <a:pt x="0" y="1862742"/>
                  <a:pt x="0" y="1677452"/>
                </a:cubicBezTo>
                <a:lnTo>
                  <a:pt x="0" y="335498"/>
                </a:lnTo>
                <a:cubicBezTo>
                  <a:pt x="0" y="150208"/>
                  <a:pt x="150208" y="0"/>
                  <a:pt x="33549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4E5DD-1A3B-7ADE-CD8C-0A7550E7A794}"/>
              </a:ext>
            </a:extLst>
          </p:cNvPr>
          <p:cNvSpPr txBox="1"/>
          <p:nvPr/>
        </p:nvSpPr>
        <p:spPr>
          <a:xfrm>
            <a:off x="1457406" y="4015094"/>
            <a:ext cx="301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9EB1D-2540-3B53-A7DD-9F91ECBFD5FB}"/>
              </a:ext>
            </a:extLst>
          </p:cNvPr>
          <p:cNvSpPr txBox="1"/>
          <p:nvPr/>
        </p:nvSpPr>
        <p:spPr>
          <a:xfrm>
            <a:off x="2875824" y="4050269"/>
            <a:ext cx="740294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학생 신분이라면 누구나 쉽게 가입하여 이용할 수 있다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학생들 밖에 없는 자유로운 공간 속에서 평소에 궁금했던 내용들이나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의뢰하고 싶은 내용을 올림으로써 편하게 이용할 수 있다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  <a:latin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다양한 학생들이 사용하는 만큼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Malgun Gothic"/>
                <a:ea typeface="Malgun Gothic"/>
              </a:rPr>
              <a:t>전체적인 앱 디자인을 보기 편안한 색감인 녹색 계열을 사용하여 만든다</a:t>
            </a:r>
            <a:r>
              <a:rPr lang="en-US" altLang="ko-KR" b="1" dirty="0">
                <a:solidFill>
                  <a:schemeClr val="bg1"/>
                </a:solidFill>
                <a:latin typeface="Malgun 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488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25" name="사각형: 둥근 위쪽 모서리 19">
            <a:extLst>
              <a:ext uri="{FF2B5EF4-FFF2-40B4-BE49-F238E27FC236}">
                <a16:creationId xmlns:a16="http://schemas.microsoft.com/office/drawing/2014/main" id="{394A4CAE-8CB4-297F-B828-1C838D416C21}"/>
              </a:ext>
            </a:extLst>
          </p:cNvPr>
          <p:cNvSpPr/>
          <p:nvPr/>
        </p:nvSpPr>
        <p:spPr bwMode="auto">
          <a:xfrm>
            <a:off x="306413" y="1741710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2994C4F-AD4D-50F6-4FF5-15A335281732}"/>
              </a:ext>
            </a:extLst>
          </p:cNvPr>
          <p:cNvSpPr/>
          <p:nvPr/>
        </p:nvSpPr>
        <p:spPr bwMode="auto">
          <a:xfrm>
            <a:off x="306413" y="2282475"/>
            <a:ext cx="3454400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306413" y="1864852"/>
            <a:ext cx="175997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Malgun Gothic"/>
                <a:ea typeface="Malgun Gothic"/>
              </a:rPr>
              <a:t>주요기술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245952-DABA-F6F0-26D8-AE170C59F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94" y="2955083"/>
            <a:ext cx="798689" cy="824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ACFD6F-A1AC-49A3-0EF9-F3308EBA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37" y="3028087"/>
            <a:ext cx="642002" cy="670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53AEE-7650-4711-2A17-D8A0E153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993" y="3028087"/>
            <a:ext cx="642002" cy="6761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082AF1-A866-4387-C6A2-FEACF71D8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9649" y="3028087"/>
            <a:ext cx="672804" cy="6703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BDF18A-9F26-DAD3-B033-3D9052B77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4" y="3837437"/>
            <a:ext cx="798689" cy="8877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6FDC9B-439E-FDE3-A35B-904A307F7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353" y="3945943"/>
            <a:ext cx="827090" cy="6703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012B23D-8CEB-9CC0-45F2-BE5DB2067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607" y="4787244"/>
            <a:ext cx="641851" cy="67037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80C3615-9FD4-D805-CCEF-7ADC7A650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568" y="4861528"/>
            <a:ext cx="609685" cy="5334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F0EFDD2-D338-30A6-7803-16C1564F6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6649" y="3956744"/>
            <a:ext cx="720088" cy="65957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E30E1E4-463D-96A0-267A-AE2A7B0B61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994" y="4782728"/>
            <a:ext cx="1695687" cy="571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B8B294-8B4C-8349-37C6-C4FFA2499BF7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사각형: 둥근 위쪽 모서리 20">
            <a:extLst>
              <a:ext uri="{FF2B5EF4-FFF2-40B4-BE49-F238E27FC236}">
                <a16:creationId xmlns:a16="http://schemas.microsoft.com/office/drawing/2014/main" id="{D972835F-F414-EDB8-2FBC-ED106FB80FC1}"/>
              </a:ext>
            </a:extLst>
          </p:cNvPr>
          <p:cNvSpPr/>
          <p:nvPr/>
        </p:nvSpPr>
        <p:spPr bwMode="auto">
          <a:xfrm>
            <a:off x="6802278" y="1164100"/>
            <a:ext cx="1671393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83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6382E-8D6A-21D0-0489-43D783A304BD}"/>
              </a:ext>
            </a:extLst>
          </p:cNvPr>
          <p:cNvSpPr txBox="1"/>
          <p:nvPr/>
        </p:nvSpPr>
        <p:spPr>
          <a:xfrm>
            <a:off x="6757987" y="1432494"/>
            <a:ext cx="175997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Malgun Gothic"/>
                <a:ea typeface="Malgun Gothic"/>
              </a:rPr>
              <a:t>대략적인 기능들</a:t>
            </a:r>
          </a:p>
        </p:txBody>
      </p:sp>
      <p:sp>
        <p:nvSpPr>
          <p:cNvPr id="17" name="사각형: 둥근 모서리 7">
            <a:extLst>
              <a:ext uri="{FF2B5EF4-FFF2-40B4-BE49-F238E27FC236}">
                <a16:creationId xmlns:a16="http://schemas.microsoft.com/office/drawing/2014/main" id="{86C607EE-E7B7-745D-911D-0D8E0ADC83D9}"/>
              </a:ext>
            </a:extLst>
          </p:cNvPr>
          <p:cNvSpPr/>
          <p:nvPr/>
        </p:nvSpPr>
        <p:spPr bwMode="auto">
          <a:xfrm>
            <a:off x="3960303" y="2212290"/>
            <a:ext cx="7479595" cy="4077896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dirty="0">
                <a:latin typeface="Malgun Gothic"/>
                <a:ea typeface="Malgun Gothic"/>
                <a:cs typeface="+mn-lt"/>
              </a:rPr>
              <a:t>학생들 카테고리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분류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채팅 내 송금 기능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페이를</a:t>
            </a:r>
            <a:r>
              <a:rPr lang="ko-KR" dirty="0">
                <a:latin typeface="Malgun Gothic"/>
                <a:ea typeface="Malgun Gothic"/>
                <a:cs typeface="+mn-lt"/>
              </a:rPr>
              <a:t> 활용한 포인트 충전기능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r>
              <a:rPr lang="ko-KR" altLang="en-US" dirty="0">
                <a:latin typeface="Malgun Gothic"/>
                <a:ea typeface="Malgun Gothic"/>
              </a:rPr>
              <a:t>마이페이지를 두 가지 리스트로 분류</a:t>
            </a: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게시글을 통한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거래 기능 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유저 및 관리자와 채팅 기능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거래 완료 시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후기 작성</a:t>
            </a:r>
            <a:r>
              <a:rPr lang="ko-KR" dirty="0">
                <a:latin typeface="Malgun Gothic"/>
                <a:ea typeface="Malgun Gothic"/>
                <a:cs typeface="+mn-lt"/>
              </a:rPr>
              <a:t> 기능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채팅 내 송금 기능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페이를 활용한 포인트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충전 기능 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포인트 교환으로 </a:t>
            </a:r>
            <a:r>
              <a:rPr lang="ko-KR" err="1">
                <a:latin typeface="Malgun Gothic"/>
                <a:ea typeface="Malgun Gothic"/>
                <a:cs typeface="+mn-lt"/>
              </a:rPr>
              <a:t>기프티콘</a:t>
            </a:r>
            <a:r>
              <a:rPr lang="ko-KR" dirty="0">
                <a:latin typeface="Malgun Gothic"/>
                <a:ea typeface="Malgun Gothic"/>
                <a:cs typeface="+mn-lt"/>
              </a:rPr>
              <a:t> 구매 기능 </a:t>
            </a:r>
          </a:p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유저 간의</a:t>
            </a:r>
            <a:r>
              <a:rPr lang="ko-KR" dirty="0">
                <a:latin typeface="Malgun Gothic"/>
                <a:ea typeface="Malgun Gothic"/>
                <a:cs typeface="+mn-lt"/>
              </a:rPr>
              <a:t> 총합 랭킹 확인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관리자 모드 기능 (1대1문의 및 공지사항 + 모든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권한</a:t>
            </a:r>
            <a:r>
              <a:rPr lang="ko-KR" dirty="0">
                <a:latin typeface="Malgun Gothic"/>
                <a:ea typeface="Malgun Gothic"/>
                <a:cs typeface="+mn-lt"/>
              </a:rPr>
              <a:t>)</a:t>
            </a:r>
            <a:endParaRPr lang="ko-KR">
              <a:latin typeface="Malgun Gothic"/>
              <a:ea typeface="Malgun Gothic"/>
            </a:endParaRP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로그인 및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이메일 인증을</a:t>
            </a:r>
            <a:r>
              <a:rPr lang="ko-KR" dirty="0">
                <a:latin typeface="Malgun Gothic"/>
                <a:ea typeface="Malgun Gothic"/>
                <a:cs typeface="+mn-lt"/>
              </a:rPr>
              <a:t> 통한 회원가입 및 개인정보 수정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endParaRPr lang="ko-KR" altLang="en-US" sz="1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2FE5DB-3894-60DE-9D54-DE0C29A3A1AA}"/>
              </a:ext>
            </a:extLst>
          </p:cNvPr>
          <p:cNvSpPr/>
          <p:nvPr/>
        </p:nvSpPr>
        <p:spPr bwMode="auto">
          <a:xfrm>
            <a:off x="8422013" y="2342631"/>
            <a:ext cx="3068016" cy="2523819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pPr algn="ctr"/>
            <a:r>
              <a:rPr lang="ko-KR" altLang="en-US" dirty="0"/>
              <a:t>클래스 총 47개 </a:t>
            </a:r>
            <a:endParaRPr lang="ko-KR"/>
          </a:p>
          <a:p>
            <a:pPr algn="ctr"/>
            <a:endParaRPr lang="ko-KR" altLang="en-US" dirty="0"/>
          </a:p>
          <a:p>
            <a:pPr algn="ctr"/>
            <a:r>
              <a:rPr lang="ko-KR" altLang="en-US" dirty="0"/>
              <a:t>레이아웃 총 42개</a:t>
            </a:r>
          </a:p>
          <a:p>
            <a:pPr algn="ctr"/>
            <a:endParaRPr lang="ko-KR" altLang="en-US" dirty="0"/>
          </a:p>
          <a:p>
            <a:pPr algn="ctr"/>
            <a:r>
              <a:rPr lang="ko-KR" altLang="en-US" dirty="0"/>
              <a:t>기타파일 45개로 완성된 앱</a:t>
            </a:r>
          </a:p>
        </p:txBody>
      </p:sp>
    </p:spTree>
    <p:extLst>
      <p:ext uri="{BB962C8B-B14F-4D97-AF65-F5344CB8AC3E}">
        <p14:creationId xmlns:p14="http://schemas.microsoft.com/office/powerpoint/2010/main" val="85677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사각형: 둥근 위쪽 모서리 19">
            <a:extLst>
              <a:ext uri="{FF2B5EF4-FFF2-40B4-BE49-F238E27FC236}">
                <a16:creationId xmlns:a16="http://schemas.microsoft.com/office/drawing/2014/main" id="{394A4CAE-8CB4-297F-B828-1C838D416C21}"/>
              </a:ext>
            </a:extLst>
          </p:cNvPr>
          <p:cNvSpPr/>
          <p:nvPr/>
        </p:nvSpPr>
        <p:spPr bwMode="auto">
          <a:xfrm>
            <a:off x="4748070" y="1430894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2994C4F-AD4D-50F6-4FF5-15A335281732}"/>
              </a:ext>
            </a:extLst>
          </p:cNvPr>
          <p:cNvSpPr/>
          <p:nvPr/>
        </p:nvSpPr>
        <p:spPr bwMode="auto">
          <a:xfrm>
            <a:off x="4748070" y="1971659"/>
            <a:ext cx="3454400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의뢰자들이 게시글을 올리면 전체 목록을 볼 수 있는 부분.</a:t>
            </a:r>
          </a:p>
          <a:p>
            <a:endParaRPr lang="ko-KR" altLang="en-US"/>
          </a:p>
          <a:p>
            <a:r>
              <a:rPr lang="ko-KR" altLang="en-US"/>
              <a:t>+ 버튼을 통해 자유롭게 게시글 작성 가능</a:t>
            </a:r>
          </a:p>
          <a:p>
            <a:endParaRPr lang="ko-KR" altLang="en-US"/>
          </a:p>
          <a:p>
            <a:r>
              <a:rPr lang="ko-KR" altLang="en-US"/>
              <a:t>검색기능을 통해 게시글 검색가능</a:t>
            </a:r>
          </a:p>
          <a:p>
            <a:endParaRPr lang="ko-KR" altLang="en-US"/>
          </a:p>
          <a:p>
            <a:r>
              <a:rPr lang="ko-KR" altLang="en-US"/>
              <a:t>의뢰 금액과 거래여부를 확인가능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4757721" y="1523913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특성 및 </a:t>
            </a:r>
            <a:r>
              <a:rPr lang="ko-KR" altLang="en-US" sz="1500" b="1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기술구현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2" name="사각형: 둥근 위쪽 모서리 20">
            <a:extLst>
              <a:ext uri="{FF2B5EF4-FFF2-40B4-BE49-F238E27FC236}">
                <a16:creationId xmlns:a16="http://schemas.microsoft.com/office/drawing/2014/main" id="{9615FA17-0170-F6BF-0B06-0A87B5FDBDCF}"/>
              </a:ext>
            </a:extLst>
          </p:cNvPr>
          <p:cNvSpPr/>
          <p:nvPr/>
        </p:nvSpPr>
        <p:spPr bwMode="auto">
          <a:xfrm>
            <a:off x="8462118" y="1452600"/>
            <a:ext cx="1671393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83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8417827" y="1550547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구성 및 구조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D3BF92EE-FEF2-257B-497B-B2C33F497D81}"/>
              </a:ext>
            </a:extLst>
          </p:cNvPr>
          <p:cNvSpPr/>
          <p:nvPr/>
        </p:nvSpPr>
        <p:spPr bwMode="auto">
          <a:xfrm>
            <a:off x="8462118" y="1971659"/>
            <a:ext cx="3228437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 dirty="0"/>
          </a:p>
          <a:p>
            <a:r>
              <a:rPr lang="ko-KR" altLang="en-US" dirty="0" err="1"/>
              <a:t>BottomNavigation으로</a:t>
            </a:r>
            <a:r>
              <a:rPr lang="ko-KR" altLang="en-US" dirty="0"/>
              <a:t> </a:t>
            </a:r>
            <a:r>
              <a:rPr lang="ko-KR" altLang="en-US" dirty="0" err="1"/>
              <a:t>하단바</a:t>
            </a:r>
            <a:r>
              <a:rPr lang="ko-KR" altLang="en-US" dirty="0"/>
              <a:t> 메뉴를 구성하였고, </a:t>
            </a:r>
            <a:r>
              <a:rPr lang="ko-KR" altLang="en-US" dirty="0" err="1"/>
              <a:t>fragment페이지</a:t>
            </a:r>
            <a:r>
              <a:rPr lang="ko-KR" altLang="en-US" dirty="0"/>
              <a:t> 내에 검색은 </a:t>
            </a:r>
            <a:r>
              <a:rPr lang="ko-KR" altLang="en-US" dirty="0" err="1"/>
              <a:t>searchView</a:t>
            </a:r>
            <a:r>
              <a:rPr lang="ko-KR" altLang="en-US" dirty="0"/>
              <a:t> , 글 목록은 </a:t>
            </a:r>
            <a:r>
              <a:rPr lang="ko-KR" altLang="en-US" dirty="0" err="1"/>
              <a:t>recyclerView를</a:t>
            </a:r>
            <a:r>
              <a:rPr lang="ko-KR" altLang="en-US" dirty="0"/>
              <a:t> 활용하여 구성하였습니다.</a:t>
            </a:r>
            <a:endParaRPr lang="ko-KR" altLang="en-US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A8D73-8C65-BFFF-D0FF-9BA60EF225D2}"/>
              </a:ext>
            </a:extLst>
          </p:cNvPr>
          <p:cNvSpPr txBox="1"/>
          <p:nvPr/>
        </p:nvSpPr>
        <p:spPr>
          <a:xfrm>
            <a:off x="5225329" y="2165226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>
                <a:ea typeface="+mn-lt"/>
                <a:cs typeface="+mn-lt"/>
              </a:rPr>
              <a:t>메인 홈</a:t>
            </a:r>
            <a:r>
              <a:rPr lang="ko-KR" altLang="en-US">
                <a:ea typeface="+mn-lt"/>
                <a:cs typeface="+mn-lt"/>
              </a:rPr>
              <a:t> 화면</a:t>
            </a:r>
            <a:endParaRPr lang="ko-KR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97DDE0-D741-7D20-5E7C-17E79CD22E3A}"/>
              </a:ext>
            </a:extLst>
          </p:cNvPr>
          <p:cNvSpPr/>
          <p:nvPr/>
        </p:nvSpPr>
        <p:spPr bwMode="auto">
          <a:xfrm>
            <a:off x="5010503" y="2223440"/>
            <a:ext cx="151875" cy="1309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2D8CF2C-4BF6-4DF4-4D57-133FC763C4C0}"/>
              </a:ext>
            </a:extLst>
          </p:cNvPr>
          <p:cNvSpPr/>
          <p:nvPr/>
        </p:nvSpPr>
        <p:spPr bwMode="auto">
          <a:xfrm>
            <a:off x="8674453" y="2223440"/>
            <a:ext cx="151875" cy="13092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pic>
        <p:nvPicPr>
          <p:cNvPr id="2" name="그림 1" descr="텍스트, 전자제품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B8FFEDAE-BF2C-F167-516A-E747F354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08" y="1521995"/>
            <a:ext cx="2186345" cy="4606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38F73-7BFC-9019-488A-C69E4FF773B0}"/>
              </a:ext>
            </a:extLst>
          </p:cNvPr>
          <p:cNvSpPr txBox="1"/>
          <p:nvPr/>
        </p:nvSpPr>
        <p:spPr>
          <a:xfrm>
            <a:off x="8955118" y="2125121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355166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사각형: 둥근 위쪽 모서리 19">
            <a:extLst>
              <a:ext uri="{FF2B5EF4-FFF2-40B4-BE49-F238E27FC236}">
                <a16:creationId xmlns:a16="http://schemas.microsoft.com/office/drawing/2014/main" id="{394A4CAE-8CB4-297F-B828-1C838D416C21}"/>
              </a:ext>
            </a:extLst>
          </p:cNvPr>
          <p:cNvSpPr/>
          <p:nvPr/>
        </p:nvSpPr>
        <p:spPr bwMode="auto">
          <a:xfrm>
            <a:off x="4748070" y="1430894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2994C4F-AD4D-50F6-4FF5-15A335281732}"/>
              </a:ext>
            </a:extLst>
          </p:cNvPr>
          <p:cNvSpPr/>
          <p:nvPr/>
        </p:nvSpPr>
        <p:spPr bwMode="auto">
          <a:xfrm>
            <a:off x="4748070" y="1971659"/>
            <a:ext cx="3454400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의뢰자들의 학생정보를 통해 게시글을 작성하면 글들을 분류함</a:t>
            </a:r>
          </a:p>
          <a:p>
            <a:endParaRPr lang="ko-KR" altLang="en-US"/>
          </a:p>
          <a:p>
            <a:r>
              <a:rPr lang="ko-KR" altLang="en-US"/>
              <a:t>초등학교부터 ~ 대학교까지 4가지 분류 특징.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4757721" y="1523913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특성 및 </a:t>
            </a:r>
            <a:r>
              <a:rPr lang="ko-KR" altLang="en-US" sz="1500" b="1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기술구현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2" name="사각형: 둥근 위쪽 모서리 20">
            <a:extLst>
              <a:ext uri="{FF2B5EF4-FFF2-40B4-BE49-F238E27FC236}">
                <a16:creationId xmlns:a16="http://schemas.microsoft.com/office/drawing/2014/main" id="{9615FA17-0170-F6BF-0B06-0A87B5FDBDCF}"/>
              </a:ext>
            </a:extLst>
          </p:cNvPr>
          <p:cNvSpPr/>
          <p:nvPr/>
        </p:nvSpPr>
        <p:spPr bwMode="auto">
          <a:xfrm>
            <a:off x="8462118" y="1452600"/>
            <a:ext cx="1671393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83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8417827" y="1550547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구성 및 구조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D3BF92EE-FEF2-257B-497B-B2C33F497D81}"/>
              </a:ext>
            </a:extLst>
          </p:cNvPr>
          <p:cNvSpPr/>
          <p:nvPr/>
        </p:nvSpPr>
        <p:spPr bwMode="auto">
          <a:xfrm>
            <a:off x="8462118" y="1971659"/>
            <a:ext cx="3228437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 dirty="0"/>
              <a:t>전체를 </a:t>
            </a:r>
            <a:r>
              <a:rPr lang="ko-KR" altLang="en-US" dirty="0" err="1"/>
              <a:t>scrollView로</a:t>
            </a:r>
            <a:r>
              <a:rPr lang="ko-KR" altLang="en-US" dirty="0"/>
              <a:t> 감쌌으며 </a:t>
            </a:r>
            <a:r>
              <a:rPr lang="ko-KR" altLang="en-US" dirty="0" err="1"/>
              <a:t>cardView와</a:t>
            </a:r>
            <a:r>
              <a:rPr lang="ko-KR" altLang="en-US" dirty="0"/>
              <a:t> 각종 레이아웃 및 뷰, </a:t>
            </a:r>
            <a:r>
              <a:rPr lang="ko-KR" altLang="en-US" dirty="0" err="1"/>
              <a:t>이미지을</a:t>
            </a:r>
            <a:r>
              <a:rPr lang="ko-KR" altLang="en-US" dirty="0"/>
              <a:t> 활용하여 구성하였음.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A8D73-8C65-BFFF-D0FF-9BA60EF225D2}"/>
              </a:ext>
            </a:extLst>
          </p:cNvPr>
          <p:cNvSpPr txBox="1"/>
          <p:nvPr/>
        </p:nvSpPr>
        <p:spPr>
          <a:xfrm>
            <a:off x="5195250" y="2095042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카테고리 화면</a:t>
            </a:r>
            <a:endParaRPr lang="ko-KR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97DDE0-D741-7D20-5E7C-17E79CD22E3A}"/>
              </a:ext>
            </a:extLst>
          </p:cNvPr>
          <p:cNvSpPr/>
          <p:nvPr/>
        </p:nvSpPr>
        <p:spPr bwMode="auto">
          <a:xfrm>
            <a:off x="5010503" y="2223440"/>
            <a:ext cx="151875" cy="1309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2D8CF2C-4BF6-4DF4-4D57-133FC763C4C0}"/>
              </a:ext>
            </a:extLst>
          </p:cNvPr>
          <p:cNvSpPr/>
          <p:nvPr/>
        </p:nvSpPr>
        <p:spPr bwMode="auto">
          <a:xfrm>
            <a:off x="8674453" y="2223440"/>
            <a:ext cx="151875" cy="13092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AD9E59BE-FCEC-C464-15A7-034FDC64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13" y="1532022"/>
            <a:ext cx="2229631" cy="4836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C8417-0372-62D9-1399-24E5622267F7}"/>
              </a:ext>
            </a:extLst>
          </p:cNvPr>
          <p:cNvSpPr txBox="1"/>
          <p:nvPr/>
        </p:nvSpPr>
        <p:spPr>
          <a:xfrm>
            <a:off x="8955118" y="2125121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07936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사각형: 둥근 위쪽 모서리 19">
            <a:extLst>
              <a:ext uri="{FF2B5EF4-FFF2-40B4-BE49-F238E27FC236}">
                <a16:creationId xmlns:a16="http://schemas.microsoft.com/office/drawing/2014/main" id="{394A4CAE-8CB4-297F-B828-1C838D416C21}"/>
              </a:ext>
            </a:extLst>
          </p:cNvPr>
          <p:cNvSpPr/>
          <p:nvPr/>
        </p:nvSpPr>
        <p:spPr bwMode="auto">
          <a:xfrm>
            <a:off x="4748070" y="1430894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2994C4F-AD4D-50F6-4FF5-15A335281732}"/>
              </a:ext>
            </a:extLst>
          </p:cNvPr>
          <p:cNvSpPr/>
          <p:nvPr/>
        </p:nvSpPr>
        <p:spPr bwMode="auto">
          <a:xfrm>
            <a:off x="4748070" y="1971659"/>
            <a:ext cx="3454400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 dirty="0"/>
              <a:t>본인의 정보를 한눈에 볼 수 있음.</a:t>
            </a:r>
          </a:p>
          <a:p>
            <a:endParaRPr lang="ko-KR" altLang="en-US"/>
          </a:p>
          <a:p>
            <a:r>
              <a:rPr lang="ko-KR" altLang="en-US" dirty="0"/>
              <a:t>본인이 작성했던 게시글 목록을 확인</a:t>
            </a:r>
          </a:p>
          <a:p>
            <a:endParaRPr lang="ko-KR" altLang="en-US" dirty="0"/>
          </a:p>
          <a:p>
            <a:r>
              <a:rPr lang="ko-KR" altLang="en-US" dirty="0"/>
              <a:t>설정의 목록에서 클릭하여 기능 수행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4757721" y="1523913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특성 및 </a:t>
            </a:r>
            <a:r>
              <a:rPr lang="ko-KR" altLang="en-US" sz="1500" b="1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기술구현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2" name="사각형: 둥근 위쪽 모서리 20">
            <a:extLst>
              <a:ext uri="{FF2B5EF4-FFF2-40B4-BE49-F238E27FC236}">
                <a16:creationId xmlns:a16="http://schemas.microsoft.com/office/drawing/2014/main" id="{9615FA17-0170-F6BF-0B06-0A87B5FDBDCF}"/>
              </a:ext>
            </a:extLst>
          </p:cNvPr>
          <p:cNvSpPr/>
          <p:nvPr/>
        </p:nvSpPr>
        <p:spPr bwMode="auto">
          <a:xfrm>
            <a:off x="8462118" y="1452600"/>
            <a:ext cx="1671393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4"/>
              </a:gs>
              <a:gs pos="83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8417827" y="1550547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구성 및 구조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23" name="사각형: 둥근 모서리 7">
            <a:extLst>
              <a:ext uri="{FF2B5EF4-FFF2-40B4-BE49-F238E27FC236}">
                <a16:creationId xmlns:a16="http://schemas.microsoft.com/office/drawing/2014/main" id="{D3BF92EE-FEF2-257B-497B-B2C33F497D81}"/>
              </a:ext>
            </a:extLst>
          </p:cNvPr>
          <p:cNvSpPr/>
          <p:nvPr/>
        </p:nvSpPr>
        <p:spPr bwMode="auto">
          <a:xfrm>
            <a:off x="8462118" y="1971659"/>
            <a:ext cx="3228437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 dirty="0" err="1"/>
              <a:t>Fragment</a:t>
            </a:r>
            <a:r>
              <a:rPr lang="ko-KR" altLang="en-US" dirty="0"/>
              <a:t> 페이지내에서 정보는 각종 </a:t>
            </a:r>
            <a:r>
              <a:rPr lang="ko-KR" altLang="en-US" dirty="0" err="1"/>
              <a:t>view들을</a:t>
            </a:r>
            <a:r>
              <a:rPr lang="ko-KR" altLang="en-US" dirty="0"/>
              <a:t> 활용하여 구현하였으며, 글목록은 </a:t>
            </a:r>
            <a:r>
              <a:rPr lang="ko-KR" altLang="en-US" dirty="0" err="1"/>
              <a:t>recyclerView</a:t>
            </a:r>
            <a:r>
              <a:rPr lang="ko-KR" altLang="en-US" dirty="0"/>
              <a:t>, 설정 목록은 </a:t>
            </a:r>
            <a:r>
              <a:rPr lang="ko-KR" altLang="en-US" dirty="0" err="1"/>
              <a:t>listView를</a:t>
            </a:r>
            <a:r>
              <a:rPr lang="ko-KR" altLang="en-US" dirty="0"/>
              <a:t> 활용하여 구현하였음.</a:t>
            </a:r>
            <a:endParaRPr lang="ko-KR" altLang="en-US" dirty="0" err="1"/>
          </a:p>
          <a:p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A8D73-8C65-BFFF-D0FF-9BA60EF225D2}"/>
              </a:ext>
            </a:extLst>
          </p:cNvPr>
          <p:cNvSpPr txBox="1"/>
          <p:nvPr/>
        </p:nvSpPr>
        <p:spPr>
          <a:xfrm>
            <a:off x="5195250" y="2095042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/>
              <a:t>마이페이지 화면</a:t>
            </a: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1297DDE0-D741-7D20-5E7C-17E79CD22E3A}"/>
              </a:ext>
            </a:extLst>
          </p:cNvPr>
          <p:cNvSpPr/>
          <p:nvPr/>
        </p:nvSpPr>
        <p:spPr bwMode="auto">
          <a:xfrm>
            <a:off x="5010503" y="2223440"/>
            <a:ext cx="151875" cy="1309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72D8CF2C-4BF6-4DF4-4D57-133FC763C4C0}"/>
              </a:ext>
            </a:extLst>
          </p:cNvPr>
          <p:cNvSpPr/>
          <p:nvPr/>
        </p:nvSpPr>
        <p:spPr bwMode="auto">
          <a:xfrm>
            <a:off x="8674453" y="2223440"/>
            <a:ext cx="151875" cy="13092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pic>
        <p:nvPicPr>
          <p:cNvPr id="3" name="그림 2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5A90C04C-0925-7DAF-C982-321F17F2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54" y="1652337"/>
            <a:ext cx="2177656" cy="45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1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사각형: 둥근 위쪽 모서리 19">
            <a:extLst>
              <a:ext uri="{FF2B5EF4-FFF2-40B4-BE49-F238E27FC236}">
                <a16:creationId xmlns:a16="http://schemas.microsoft.com/office/drawing/2014/main" id="{394A4CAE-8CB4-297F-B828-1C838D416C21}"/>
              </a:ext>
            </a:extLst>
          </p:cNvPr>
          <p:cNvSpPr/>
          <p:nvPr/>
        </p:nvSpPr>
        <p:spPr bwMode="auto">
          <a:xfrm>
            <a:off x="3274201" y="1771788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사각형: 둥근 모서리 3">
            <a:extLst>
              <a:ext uri="{FF2B5EF4-FFF2-40B4-BE49-F238E27FC236}">
                <a16:creationId xmlns:a16="http://schemas.microsoft.com/office/drawing/2014/main" id="{A2994C4F-AD4D-50F6-4FF5-15A335281732}"/>
              </a:ext>
            </a:extLst>
          </p:cNvPr>
          <p:cNvSpPr/>
          <p:nvPr/>
        </p:nvSpPr>
        <p:spPr bwMode="auto">
          <a:xfrm>
            <a:off x="3284227" y="2312553"/>
            <a:ext cx="2491874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altLang="en-US" dirty="0"/>
              <a:t>충전 할 금액을 클릭하면 카카오페이로 이동하게 되고 포인트를 결제하게 된다.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3283852" y="1864808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특성 및 </a:t>
            </a:r>
            <a:r>
              <a:rPr lang="ko-KR" altLang="en-US" sz="1500" b="1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기술구현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7A8D73-8C65-BFFF-D0FF-9BA60EF225D2}"/>
              </a:ext>
            </a:extLst>
          </p:cNvPr>
          <p:cNvSpPr txBox="1"/>
          <p:nvPr/>
        </p:nvSpPr>
        <p:spPr>
          <a:xfrm>
            <a:off x="3450671" y="2486068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포인트충전  화면</a:t>
            </a:r>
          </a:p>
        </p:txBody>
      </p:sp>
      <p:pic>
        <p:nvPicPr>
          <p:cNvPr id="3" name="그림 2" descr="텍스트, 스크린샷, 휴대 전화, 폰트이(가) 표시된 사진&#10;&#10;자동 생성된 설명">
            <a:extLst>
              <a:ext uri="{FF2B5EF4-FFF2-40B4-BE49-F238E27FC236}">
                <a16:creationId xmlns:a16="http://schemas.microsoft.com/office/drawing/2014/main" id="{A21E76B5-021A-5A85-ABA7-7A20B6685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3" y="1532022"/>
            <a:ext cx="2340143" cy="4936957"/>
          </a:xfrm>
          <a:prstGeom prst="rect">
            <a:avLst/>
          </a:prstGeom>
        </p:spPr>
      </p:pic>
      <p:pic>
        <p:nvPicPr>
          <p:cNvPr id="7" name="그림 6" descr="텍스트, 스크린샷, 스낵, 음식이(가) 표시된 사진&#10;&#10;자동 생성된 설명">
            <a:extLst>
              <a:ext uri="{FF2B5EF4-FFF2-40B4-BE49-F238E27FC236}">
                <a16:creationId xmlns:a16="http://schemas.microsoft.com/office/drawing/2014/main" id="{64713A6F-5CEF-42A0-562B-AF08B2D9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9" y="1301416"/>
            <a:ext cx="2417638" cy="5157536"/>
          </a:xfrm>
          <a:prstGeom prst="rect">
            <a:avLst/>
          </a:prstGeom>
        </p:spPr>
      </p:pic>
      <p:sp>
        <p:nvSpPr>
          <p:cNvPr id="16" name="사각형: 둥근 위쪽 모서리 19">
            <a:extLst>
              <a:ext uri="{FF2B5EF4-FFF2-40B4-BE49-F238E27FC236}">
                <a16:creationId xmlns:a16="http://schemas.microsoft.com/office/drawing/2014/main" id="{99FF5A34-ED87-A38D-0A56-4171D8278E1B}"/>
              </a:ext>
            </a:extLst>
          </p:cNvPr>
          <p:cNvSpPr/>
          <p:nvPr/>
        </p:nvSpPr>
        <p:spPr bwMode="auto">
          <a:xfrm>
            <a:off x="9169674" y="1801867"/>
            <a:ext cx="1747480" cy="859184"/>
          </a:xfrm>
          <a:prstGeom prst="round2SameRect">
            <a:avLst>
              <a:gd name="adj1" fmla="val 27014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83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사각형: 둥근 모서리 3">
            <a:extLst>
              <a:ext uri="{FF2B5EF4-FFF2-40B4-BE49-F238E27FC236}">
                <a16:creationId xmlns:a16="http://schemas.microsoft.com/office/drawing/2014/main" id="{FE8A4401-C11E-D87F-C1FB-AF07BB34F7BB}"/>
              </a:ext>
            </a:extLst>
          </p:cNvPr>
          <p:cNvSpPr/>
          <p:nvPr/>
        </p:nvSpPr>
        <p:spPr bwMode="auto">
          <a:xfrm>
            <a:off x="9179700" y="2342632"/>
            <a:ext cx="2491874" cy="3937528"/>
          </a:xfrm>
          <a:prstGeom prst="roundRect">
            <a:avLst>
              <a:gd name="adj" fmla="val 10437"/>
            </a:avLst>
          </a:prstGeom>
          <a:solidFill>
            <a:schemeClr val="bg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  <a:p>
            <a:endParaRPr lang="ko-KR" altLang="en-US"/>
          </a:p>
          <a:p>
            <a:r>
              <a:rPr lang="ko-KR" dirty="0">
                <a:ea typeface="+mn-lt"/>
                <a:cs typeface="+mn-lt"/>
              </a:rPr>
              <a:t>보유한 포인트로 </a:t>
            </a:r>
            <a:r>
              <a:rPr lang="ko-KR" dirty="0" err="1">
                <a:ea typeface="+mn-lt"/>
                <a:cs typeface="+mn-lt"/>
              </a:rPr>
              <a:t>기프티콘</a:t>
            </a:r>
            <a:r>
              <a:rPr lang="ko-KR" dirty="0">
                <a:ea typeface="+mn-lt"/>
                <a:cs typeface="+mn-lt"/>
              </a:rPr>
              <a:t> 구매를 할 수 있다.</a:t>
            </a:r>
            <a:endParaRPr lang="ko-KR" altLang="en-US" dirty="0">
              <a:ea typeface="+mn-lt"/>
              <a:cs typeface="+mn-lt"/>
            </a:endParaRP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F42DB-A2C7-93BA-AE43-8CDB57768946}"/>
              </a:ext>
            </a:extLst>
          </p:cNvPr>
          <p:cNvSpPr txBox="1"/>
          <p:nvPr/>
        </p:nvSpPr>
        <p:spPr>
          <a:xfrm>
            <a:off x="9179325" y="1894887"/>
            <a:ext cx="17599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특성 및 </a:t>
            </a:r>
            <a:r>
              <a:rPr lang="ko-KR" altLang="en-US" sz="1500" b="1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기술구현</a:t>
            </a:r>
            <a:endParaRPr lang="ko-KR" altLang="en-US" sz="15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89596-991A-D0DA-6D52-4F6B8EC39189}"/>
              </a:ext>
            </a:extLst>
          </p:cNvPr>
          <p:cNvSpPr txBox="1"/>
          <p:nvPr/>
        </p:nvSpPr>
        <p:spPr>
          <a:xfrm>
            <a:off x="9346144" y="2516147"/>
            <a:ext cx="28145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포인트교환  화면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09FBC214-B6C9-31FA-C515-93A25B06A367}"/>
              </a:ext>
            </a:extLst>
          </p:cNvPr>
          <p:cNvSpPr/>
          <p:nvPr/>
        </p:nvSpPr>
        <p:spPr bwMode="auto">
          <a:xfrm>
            <a:off x="3336108" y="2554308"/>
            <a:ext cx="151875" cy="1309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9856E3F5-8BB4-4927-E925-2EA7E2780072}"/>
              </a:ext>
            </a:extLst>
          </p:cNvPr>
          <p:cNvSpPr/>
          <p:nvPr/>
        </p:nvSpPr>
        <p:spPr bwMode="auto">
          <a:xfrm>
            <a:off x="9221556" y="2584387"/>
            <a:ext cx="151875" cy="1309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9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27571" y="1552667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메인 페이지에서 제목 키워드 검색</a:t>
            </a:r>
          </a:p>
        </p:txBody>
      </p:sp>
      <p:pic>
        <p:nvPicPr>
          <p:cNvPr id="6" name="그림 5" descr="텍스트, 전자제품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E12A7A0F-6633-542C-6A55-79EFD562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89" y="2090468"/>
            <a:ext cx="1921179" cy="411480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D8B055-7F4E-1A11-A02F-CAE1F735E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766" y="2090468"/>
            <a:ext cx="1897714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0FC86-DD50-1EAE-93A1-39AD28754C11}"/>
              </a:ext>
            </a:extLst>
          </p:cNvPr>
          <p:cNvSpPr txBox="1"/>
          <p:nvPr/>
        </p:nvSpPr>
        <p:spPr>
          <a:xfrm>
            <a:off x="2629874" y="1552666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카테고리 서브페이지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809BE-B036-6EA2-AD7B-7233F89F0EEB}"/>
              </a:ext>
            </a:extLst>
          </p:cNvPr>
          <p:cNvSpPr txBox="1"/>
          <p:nvPr/>
        </p:nvSpPr>
        <p:spPr>
          <a:xfrm>
            <a:off x="5577232" y="1552665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마이페이지 본인 리뷰 확인</a:t>
            </a:r>
          </a:p>
        </p:txBody>
      </p:sp>
      <p:pic>
        <p:nvPicPr>
          <p:cNvPr id="12" name="그림 11" descr="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AA803AA3-E1AC-EC27-CD65-03FE14BC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681" y="2090468"/>
            <a:ext cx="1983092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BEC183-ACAA-AAB3-5317-ED4471F6BE80}"/>
              </a:ext>
            </a:extLst>
          </p:cNvPr>
          <p:cNvSpPr txBox="1"/>
          <p:nvPr/>
        </p:nvSpPr>
        <p:spPr>
          <a:xfrm>
            <a:off x="8893835" y="15038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한수원 한돋움"/>
              </a:rPr>
              <a:t>별점</a:t>
            </a:r>
            <a:r>
              <a:rPr lang="en-US" altLang="ko-KR">
                <a:latin typeface="한수원 한돋움"/>
              </a:rPr>
              <a:t> </a:t>
            </a:r>
            <a:r>
              <a:rPr lang="en-US" altLang="ko-KR" err="1">
                <a:latin typeface="한수원 한돋움"/>
              </a:rPr>
              <a:t>총점</a:t>
            </a:r>
            <a:r>
              <a:rPr lang="en-US" altLang="ko-KR">
                <a:latin typeface="한수원 한돋움"/>
              </a:rPr>
              <a:t> </a:t>
            </a:r>
            <a:r>
              <a:rPr lang="en-US" altLang="ko-KR" err="1">
                <a:latin typeface="한수원 한돋움"/>
              </a:rPr>
              <a:t>랭킹</a:t>
            </a:r>
            <a:endParaRPr lang="ko-KR" altLang="en-US">
              <a:latin typeface="한수원 한돋움"/>
              <a:ea typeface="한수원 한돋움"/>
            </a:endParaRPr>
          </a:p>
        </p:txBody>
      </p:sp>
      <p:pic>
        <p:nvPicPr>
          <p:cNvPr id="15" name="그림 14" descr="텍스트, 스크린샷, 운영 체제, 소프트웨어이(가) 표시된 사진&#10;&#10;자동 생성된 설명">
            <a:extLst>
              <a:ext uri="{FF2B5EF4-FFF2-40B4-BE49-F238E27FC236}">
                <a16:creationId xmlns:a16="http://schemas.microsoft.com/office/drawing/2014/main" id="{8398E591-F428-CB41-967C-B583A63B2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963" y="2090468"/>
            <a:ext cx="18941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2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BCBE3-8650-30FD-B5DC-1DD092EBE894}"/>
              </a:ext>
            </a:extLst>
          </p:cNvPr>
          <p:cNvSpPr txBox="1"/>
          <p:nvPr/>
        </p:nvSpPr>
        <p:spPr>
          <a:xfrm>
            <a:off x="918312" y="863314"/>
            <a:ext cx="65873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작품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(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과제</a:t>
            </a:r>
            <a:r>
              <a:rPr lang="en-US" altLang="ko-KR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) </a:t>
            </a:r>
            <a:r>
              <a:rPr lang="ko-KR" altLang="en-US" sz="25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돋움 Bold" panose="020B0600000101010101" pitchFamily="50" charset="-127"/>
                <a:ea typeface="한수원 한돋움 Bold" panose="020B0600000101010101" pitchFamily="50" charset="-127"/>
              </a:rPr>
              <a:t>설명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D8C9252-0F85-F6AA-4C65-1E2D92D48EB1}"/>
              </a:ext>
            </a:extLst>
          </p:cNvPr>
          <p:cNvGrpSpPr/>
          <p:nvPr/>
        </p:nvGrpSpPr>
        <p:grpSpPr>
          <a:xfrm>
            <a:off x="366954" y="924232"/>
            <a:ext cx="468070" cy="376592"/>
            <a:chOff x="1558441" y="703383"/>
            <a:chExt cx="3752344" cy="3648847"/>
          </a:xfrm>
          <a:solidFill>
            <a:schemeClr val="accent2"/>
          </a:solidFill>
        </p:grpSpPr>
        <p:sp>
          <p:nvSpPr>
            <p:cNvPr id="29" name="사각형: 둥근 모서리 13">
              <a:extLst>
                <a:ext uri="{FF2B5EF4-FFF2-40B4-BE49-F238E27FC236}">
                  <a16:creationId xmlns:a16="http://schemas.microsoft.com/office/drawing/2014/main" id="{ACC15DB2-67EC-B0CE-190E-8AC80F5458D8}"/>
                </a:ext>
              </a:extLst>
            </p:cNvPr>
            <p:cNvSpPr/>
            <p:nvPr/>
          </p:nvSpPr>
          <p:spPr bwMode="auto">
            <a:xfrm>
              <a:off x="156029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83000">
                  <a:schemeClr val="accent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id="{3C2A327D-F4B6-01A8-ADC8-ED2AEE484005}"/>
                </a:ext>
              </a:extLst>
            </p:cNvPr>
            <p:cNvSpPr/>
            <p:nvPr/>
          </p:nvSpPr>
          <p:spPr bwMode="auto">
            <a:xfrm>
              <a:off x="3001520" y="704850"/>
              <a:ext cx="863600" cy="3644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3" name="자유형: 도형 15">
              <a:extLst>
                <a:ext uri="{FF2B5EF4-FFF2-40B4-BE49-F238E27FC236}">
                  <a16:creationId xmlns:a16="http://schemas.microsoft.com/office/drawing/2014/main" id="{9E792840-05B8-EFEE-941E-3030D9D5933D}"/>
                </a:ext>
              </a:extLst>
            </p:cNvPr>
            <p:cNvSpPr/>
            <p:nvPr/>
          </p:nvSpPr>
          <p:spPr bwMode="auto">
            <a:xfrm>
              <a:off x="1558441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34" name="사각형: 둥근 모서리 16">
              <a:extLst>
                <a:ext uri="{FF2B5EF4-FFF2-40B4-BE49-F238E27FC236}">
                  <a16:creationId xmlns:a16="http://schemas.microsoft.com/office/drawing/2014/main" id="{D2B9EF4D-76E6-DC89-5E4A-E88C18882942}"/>
                </a:ext>
              </a:extLst>
            </p:cNvPr>
            <p:cNvSpPr/>
            <p:nvPr/>
          </p:nvSpPr>
          <p:spPr bwMode="auto">
            <a:xfrm>
              <a:off x="4447185" y="704850"/>
              <a:ext cx="863600" cy="36449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/>
                </a:gs>
                <a:gs pos="83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자유형: 도형 17">
              <a:extLst>
                <a:ext uri="{FF2B5EF4-FFF2-40B4-BE49-F238E27FC236}">
                  <a16:creationId xmlns:a16="http://schemas.microsoft.com/office/drawing/2014/main" id="{E0C69156-981C-D259-95A4-234CB771BC13}"/>
                </a:ext>
              </a:extLst>
            </p:cNvPr>
            <p:cNvSpPr/>
            <p:nvPr/>
          </p:nvSpPr>
          <p:spPr bwMode="auto">
            <a:xfrm>
              <a:off x="3001604" y="703383"/>
              <a:ext cx="2308059" cy="3648847"/>
            </a:xfrm>
            <a:custGeom>
              <a:avLst/>
              <a:gdLst>
                <a:gd name="connsiteX0" fmla="*/ 1910125 w 2308059"/>
                <a:gd name="connsiteY0" fmla="*/ 1315 h 3648847"/>
                <a:gd name="connsiteX1" fmla="*/ 2074953 w 2308059"/>
                <a:gd name="connsiteY1" fmla="*/ 48567 h 3648847"/>
                <a:gd name="connsiteX2" fmla="*/ 2259493 w 2308059"/>
                <a:gd name="connsiteY2" fmla="*/ 630673 h 3648847"/>
                <a:gd name="connsiteX3" fmla="*/ 815213 w 2308059"/>
                <a:gd name="connsiteY3" fmla="*/ 3415741 h 3648847"/>
                <a:gd name="connsiteX4" fmla="*/ 233107 w 2308059"/>
                <a:gd name="connsiteY4" fmla="*/ 3600280 h 3648847"/>
                <a:gd name="connsiteX5" fmla="*/ 48568 w 2308059"/>
                <a:gd name="connsiteY5" fmla="*/ 3018174 h 3648847"/>
                <a:gd name="connsiteX6" fmla="*/ 1492847 w 2308059"/>
                <a:gd name="connsiteY6" fmla="*/ 233106 h 3648847"/>
                <a:gd name="connsiteX7" fmla="*/ 1910125 w 2308059"/>
                <a:gd name="connsiteY7" fmla="*/ 1315 h 36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8059" h="3648847">
                  <a:moveTo>
                    <a:pt x="1910125" y="1315"/>
                  </a:moveTo>
                  <a:cubicBezTo>
                    <a:pt x="1966044" y="5700"/>
                    <a:pt x="2022027" y="21121"/>
                    <a:pt x="2074953" y="48567"/>
                  </a:cubicBezTo>
                  <a:cubicBezTo>
                    <a:pt x="2286657" y="158352"/>
                    <a:pt x="2369278" y="418969"/>
                    <a:pt x="2259493" y="630673"/>
                  </a:cubicBezTo>
                  <a:lnTo>
                    <a:pt x="815213" y="3415741"/>
                  </a:lnTo>
                  <a:cubicBezTo>
                    <a:pt x="705428" y="3627445"/>
                    <a:pt x="444811" y="3710066"/>
                    <a:pt x="233107" y="3600280"/>
                  </a:cubicBezTo>
                  <a:cubicBezTo>
                    <a:pt x="21403" y="3490495"/>
                    <a:pt x="-61218" y="3229878"/>
                    <a:pt x="48568" y="3018174"/>
                  </a:cubicBezTo>
                  <a:lnTo>
                    <a:pt x="1492847" y="233106"/>
                  </a:lnTo>
                  <a:cubicBezTo>
                    <a:pt x="1575186" y="74329"/>
                    <a:pt x="1742368" y="-11840"/>
                    <a:pt x="1910125" y="13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841432-781B-609A-B579-0E5B82650BF8}"/>
              </a:ext>
            </a:extLst>
          </p:cNvPr>
          <p:cNvGrpSpPr/>
          <p:nvPr/>
        </p:nvGrpSpPr>
        <p:grpSpPr>
          <a:xfrm>
            <a:off x="9042461" y="339480"/>
            <a:ext cx="511897" cy="198486"/>
            <a:chOff x="10681010" y="5772149"/>
            <a:chExt cx="834760" cy="323675"/>
          </a:xfrm>
        </p:grpSpPr>
        <p:sp>
          <p:nvSpPr>
            <p:cNvPr id="39" name="사각형: 둥근 모서리 41">
              <a:extLst>
                <a:ext uri="{FF2B5EF4-FFF2-40B4-BE49-F238E27FC236}">
                  <a16:creationId xmlns:a16="http://schemas.microsoft.com/office/drawing/2014/main" id="{FC09F40B-88E3-11A6-7137-19424C0F3DCF}"/>
                </a:ext>
              </a:extLst>
            </p:cNvPr>
            <p:cNvSpPr/>
            <p:nvPr/>
          </p:nvSpPr>
          <p:spPr bwMode="auto">
            <a:xfrm>
              <a:off x="10681010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0" name="사각형: 둥근 모서리 42">
              <a:extLst>
                <a:ext uri="{FF2B5EF4-FFF2-40B4-BE49-F238E27FC236}">
                  <a16:creationId xmlns:a16="http://schemas.microsoft.com/office/drawing/2014/main" id="{999755C2-240B-9C84-134D-7F1CA7D84A42}"/>
                </a:ext>
              </a:extLst>
            </p:cNvPr>
            <p:cNvSpPr/>
            <p:nvPr/>
          </p:nvSpPr>
          <p:spPr bwMode="auto">
            <a:xfrm>
              <a:off x="1098752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  <p:sp>
          <p:nvSpPr>
            <p:cNvPr id="41" name="사각형: 둥근 모서리 43">
              <a:extLst>
                <a:ext uri="{FF2B5EF4-FFF2-40B4-BE49-F238E27FC236}">
                  <a16:creationId xmlns:a16="http://schemas.microsoft.com/office/drawing/2014/main" id="{9BBFA2A2-F30A-AE13-BAE1-02DD0C0BBE7D}"/>
                </a:ext>
              </a:extLst>
            </p:cNvPr>
            <p:cNvSpPr/>
            <p:nvPr/>
          </p:nvSpPr>
          <p:spPr bwMode="auto">
            <a:xfrm>
              <a:off x="11294049" y="5772149"/>
              <a:ext cx="221721" cy="32367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63D72A8-5124-7655-FD51-A5455200AE5F}"/>
              </a:ext>
            </a:extLst>
          </p:cNvPr>
          <p:cNvSpPr txBox="1"/>
          <p:nvPr/>
        </p:nvSpPr>
        <p:spPr>
          <a:xfrm>
            <a:off x="9606359" y="307918"/>
            <a:ext cx="2310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숨은 학생들 </a:t>
            </a:r>
            <a:r>
              <a:rPr lang="en-US" altLang="ko-KR" sz="1100">
                <a:solidFill>
                  <a:schemeClr val="accent6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10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숨생</a:t>
            </a:r>
            <a:endParaRPr lang="ko-KR" altLang="en-US" sz="11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A5B1D-ECA4-25E8-8C83-395615DFB1D9}"/>
              </a:ext>
            </a:extLst>
          </p:cNvPr>
          <p:cNvSpPr txBox="1"/>
          <p:nvPr/>
        </p:nvSpPr>
        <p:spPr>
          <a:xfrm>
            <a:off x="27571" y="1552667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회원정보 수정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0FC86-DD50-1EAE-93A1-39AD28754C11}"/>
              </a:ext>
            </a:extLst>
          </p:cNvPr>
          <p:cNvSpPr txBox="1"/>
          <p:nvPr/>
        </p:nvSpPr>
        <p:spPr>
          <a:xfrm>
            <a:off x="2730516" y="1552666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유저 -&gt; 관리자 문의사항 채팅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809BE-B036-6EA2-AD7B-7233F89F0EEB}"/>
              </a:ext>
            </a:extLst>
          </p:cNvPr>
          <p:cNvSpPr txBox="1"/>
          <p:nvPr/>
        </p:nvSpPr>
        <p:spPr>
          <a:xfrm>
            <a:off x="5577232" y="1552665"/>
            <a:ext cx="381593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500" b="1">
                <a:latin typeface="한수원 한돋움"/>
                <a:ea typeface="한수원 한돋움"/>
              </a:rPr>
              <a:t>공지사항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EC183-ACAA-AAB3-5317-ED4471F6BE80}"/>
              </a:ext>
            </a:extLst>
          </p:cNvPr>
          <p:cNvSpPr txBox="1"/>
          <p:nvPr/>
        </p:nvSpPr>
        <p:spPr>
          <a:xfrm>
            <a:off x="8893835" y="15038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err="1">
                <a:latin typeface="한수원 한돋움"/>
                <a:ea typeface="맑은 고딕"/>
              </a:rPr>
              <a:t>로그아웃</a:t>
            </a:r>
            <a:r>
              <a:rPr lang="en-US" altLang="ko-KR">
                <a:latin typeface="한수원 한돋움"/>
                <a:ea typeface="맑은 고딕"/>
              </a:rPr>
              <a:t> 할 </a:t>
            </a:r>
            <a:r>
              <a:rPr lang="en-US" altLang="ko-KR" err="1">
                <a:latin typeface="한수원 한돋움"/>
                <a:ea typeface="맑은 고딕"/>
              </a:rPr>
              <a:t>경우</a:t>
            </a:r>
            <a:endParaRPr lang="en-US" altLang="ko-KR">
              <a:latin typeface="한수원 한돋움"/>
              <a:ea typeface="맑은 고딕"/>
            </a:endParaRPr>
          </a:p>
        </p:txBody>
      </p:sp>
      <p:pic>
        <p:nvPicPr>
          <p:cNvPr id="16" name="그림 15" descr="텍스트, 스크린샷, 휴대 전화, 운영 체제이(가) 표시된 사진&#10;&#10;자동 생성된 설명">
            <a:extLst>
              <a:ext uri="{FF2B5EF4-FFF2-40B4-BE49-F238E27FC236}">
                <a16:creationId xmlns:a16="http://schemas.microsoft.com/office/drawing/2014/main" id="{2131C6BF-11DD-2513-8675-595D1ABD6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5" y="2090468"/>
            <a:ext cx="1968739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B913C-90DA-89E0-8C0A-24CCA4C5B2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/>
          </a:p>
        </p:txBody>
      </p:sp>
      <p:pic>
        <p:nvPicPr>
          <p:cNvPr id="5" name="그림 4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18541D3-B7EC-BFC9-23C6-EF4FDA77B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81" y="2090468"/>
            <a:ext cx="1996613" cy="4114800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90E4B9D-B9A0-617E-554B-BCCF15E27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537" y="2090468"/>
            <a:ext cx="1990134" cy="4114800"/>
          </a:xfrm>
          <a:prstGeom prst="rect">
            <a:avLst/>
          </a:prstGeom>
        </p:spPr>
      </p:pic>
      <p:pic>
        <p:nvPicPr>
          <p:cNvPr id="13" name="그림 1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3C45A2C2-F1FF-DA93-7058-9334C9C08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749" y="2090468"/>
            <a:ext cx="19813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95597"/>
      </p:ext>
    </p:extLst>
  </p:cSld>
  <p:clrMapOvr>
    <a:masterClrMapping/>
  </p:clrMapOvr>
</p:sld>
</file>

<file path=ppt/theme/theme1.xml><?xml version="1.0" encoding="utf-8"?>
<a:theme xmlns:a="http://schemas.openxmlformats.org/drawingml/2006/main" name="back1">
  <a:themeElements>
    <a:clrScheme name="지명원5-1">
      <a:dk1>
        <a:sysClr val="windowText" lastClr="000000"/>
      </a:dk1>
      <a:lt1>
        <a:sysClr val="window" lastClr="FFFFFF"/>
      </a:lt1>
      <a:dk2>
        <a:srgbClr val="242852"/>
      </a:dk2>
      <a:lt2>
        <a:srgbClr val="D8D8D8"/>
      </a:lt2>
      <a:accent1>
        <a:srgbClr val="B7D646"/>
      </a:accent1>
      <a:accent2>
        <a:srgbClr val="72A020"/>
      </a:accent2>
      <a:accent3>
        <a:srgbClr val="3D6F1B"/>
      </a:accent3>
      <a:accent4>
        <a:srgbClr val="87BECB"/>
      </a:accent4>
      <a:accent5>
        <a:srgbClr val="7F7F7F"/>
      </a:accent5>
      <a:accent6>
        <a:srgbClr val="3F3F3F"/>
      </a:accent6>
      <a:hlink>
        <a:srgbClr val="9454C3"/>
      </a:hlink>
      <a:folHlink>
        <a:srgbClr val="3EBBF0"/>
      </a:folHlink>
    </a:clrScheme>
    <a:fontScheme name="사용자 지정 1061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back1" id="{46DDCD9D-8E7C-4371-96EF-59CCAC256F43}" vid="{A9BEA486-476A-497E-962B-4C68300A479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Application>Microsoft Office PowerPoint</Application>
  <PresentationFormat>와이드스크린</PresentationFormat>
  <Slides>13</Slides>
  <Notes>3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back1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예스폼 디자인팀</Manager>
  <Company>(주)예스폼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Slide Members by BR.YOON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revision>817</cp:revision>
  <dcterms:created xsi:type="dcterms:W3CDTF">2022-01-10T07:41:14Z</dcterms:created>
  <dcterms:modified xsi:type="dcterms:W3CDTF">2023-09-04T14:43:48Z</dcterms:modified>
  <cp:category>http://powerpoint.yesform.com/</cp:category>
</cp:coreProperties>
</file>